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457" r:id="rId2"/>
    <p:sldId id="259" r:id="rId3"/>
    <p:sldId id="257" r:id="rId4"/>
    <p:sldId id="2456" r:id="rId5"/>
    <p:sldId id="2454" r:id="rId6"/>
    <p:sldId id="2455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F2F2"/>
    <a:srgbClr val="1B4859"/>
    <a:srgbClr val="3FA8BF"/>
    <a:srgbClr val="F91747"/>
    <a:srgbClr val="FC1646"/>
    <a:srgbClr val="3FC6E8"/>
    <a:srgbClr val="050D28"/>
    <a:srgbClr val="00315E"/>
    <a:srgbClr val="050C26"/>
    <a:srgbClr val="050C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20" y="234"/>
      </p:cViewPr>
      <p:guideLst>
        <p:guide orient="horz" pos="2160"/>
        <p:guide pos="3840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463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5343F-98C1-4562-9007-F9508C1A5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E0B56C-8664-4B1B-8717-CFDF68751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E57C99-E295-468E-85E6-52059783D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1FC798-6303-43F3-8C16-E9D73EB1F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C57FC6-F206-42F5-9A9B-F901494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500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23C91-222B-4FDD-81C5-B98B92BB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53025B-47A5-4FA7-AD8B-C83D6B2D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0F618-E825-4C9E-89CA-A505C3D1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A671D-A94C-4DDA-B49A-F0EB6C457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899853-3839-4EC7-A5B4-7060997D6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78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942DA-5C1A-462D-B8E9-62B0FE5D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7653D9-E41D-4480-8DCC-0D4159D6B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2A4981-980B-4FCC-8DDF-1B29F092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7DECB0-467C-4920-96A0-4873DB910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00350E-7FA5-4215-93E6-DD494AD84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370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B7D520-0439-40BB-862D-FED4CF98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64A9E5-C181-43A4-AC16-E769A62F80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443207-B962-4C84-A292-5F59A8CB7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39E5C4-777B-4C58-AF14-BE8534674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D06BDC-21CF-42B5-B4F4-B667BEEE7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ECA0B0-64D2-44E5-A8FB-F9A4B77CF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80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17D54D-70F3-4F50-BAC4-0FF143A10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181DB4-19F5-4B0A-AB43-F157A33FE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384FEF-8345-41D2-BDD0-5DF27C1A3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26770FE-7A67-4799-94D5-CF09423BC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00C702-4395-4C51-B86C-9A95BAD221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5067B12-5672-4862-87EC-9D586969F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4B0A1B-899F-4A2F-A1CF-0004503B9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21DF65A-38C2-4ED0-ACCD-8662C19B9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8149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6457C-A37D-44CF-B963-166E51785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2B1ABEA-CACC-428D-BE22-04818F60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4AC904-5CC9-42C4-870C-33DD33679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079898-0328-4D9F-A377-90DF6840E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40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06C7C5A-C540-4A50-B595-E2643227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20C042-032D-4BC2-B546-63EDC964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9BC5D0-3B30-417F-8C1A-9C4E82E0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D99BB0F-010A-47AF-8918-943ABBBF70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CF9759-BF61-4CC4-8FEA-2EEFFE844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F1FADF-236B-4CF2-AA1D-578ECB7F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024BEA-8BA9-44D0-8205-B4B755C3B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43325D-3A43-4E31-9552-AC270F056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39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C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55D08E-3823-4D9A-89F4-BAD20B28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C719FC-C686-4504-A68F-826CE5B97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70C7F-10C2-4BD8-A44F-B4F670A16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838F6-B13F-435A-94AA-3850E9EF17F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C2DC1F-5854-4528-B50F-6829E5965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71FB1-2B6B-4474-9174-573AD07D1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8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9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07FAC6F4-8C4E-420A-89ED-89A177080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1A367EF-A538-4D85-B5E5-42698C7ABC7A}"/>
              </a:ext>
            </a:extLst>
          </p:cNvPr>
          <p:cNvSpPr txBox="1"/>
          <p:nvPr/>
        </p:nvSpPr>
        <p:spPr>
          <a:xfrm>
            <a:off x="4622841" y="1514314"/>
            <a:ext cx="2946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Year-End Summary Report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666E2FF-EC5D-42EB-A961-54A8910FBE82}"/>
              </a:ext>
            </a:extLst>
          </p:cNvPr>
          <p:cNvSpPr/>
          <p:nvPr/>
        </p:nvSpPr>
        <p:spPr>
          <a:xfrm>
            <a:off x="5272698" y="3751583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June 13, 2019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ED2B5DE-00E6-41A7-B6BB-E4269663D8A1}"/>
              </a:ext>
            </a:extLst>
          </p:cNvPr>
          <p:cNvSpPr/>
          <p:nvPr/>
        </p:nvSpPr>
        <p:spPr>
          <a:xfrm>
            <a:off x="4965498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55770B1-9EA4-4404-BEF2-89CAEF20B7F9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C51B13B4-F812-4495-96B1-2A84EFE53146}"/>
              </a:ext>
            </a:extLst>
          </p:cNvPr>
          <p:cNvSpPr txBox="1"/>
          <p:nvPr/>
        </p:nvSpPr>
        <p:spPr>
          <a:xfrm>
            <a:off x="3541458" y="1970784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2F2F2"/>
                </a:solidFill>
              </a:rPr>
              <a:t>互联网公司</a:t>
            </a:r>
            <a:endParaRPr lang="en-US" altLang="zh-CN" sz="4800" b="1" dirty="0">
              <a:solidFill>
                <a:srgbClr val="72F2F2"/>
              </a:solidFill>
            </a:endParaRPr>
          </a:p>
          <a:p>
            <a:pPr algn="ctr"/>
            <a:r>
              <a:rPr lang="zh-CN" altLang="en-US" sz="4800" b="1" dirty="0">
                <a:solidFill>
                  <a:srgbClr val="72F2F2"/>
                </a:solidFill>
              </a:rPr>
              <a:t>市场营销传播方案</a:t>
            </a:r>
          </a:p>
        </p:txBody>
      </p:sp>
    </p:spTree>
    <p:extLst>
      <p:ext uri="{BB962C8B-B14F-4D97-AF65-F5344CB8AC3E}">
        <p14:creationId xmlns:p14="http://schemas.microsoft.com/office/powerpoint/2010/main" val="3437961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B81D140-88AF-48C1-ABD3-1287EB981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F9315D3-EDA4-4068-963D-183EF62E8EC4}"/>
              </a:ext>
            </a:extLst>
          </p:cNvPr>
          <p:cNvSpPr txBox="1"/>
          <p:nvPr/>
        </p:nvSpPr>
        <p:spPr>
          <a:xfrm>
            <a:off x="7989266" y="104989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72F2F2"/>
                </a:solidFill>
              </a:rPr>
              <a:t>项目介绍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FD9CCA3-5D30-40C0-834B-1AE2603D54D7}"/>
              </a:ext>
            </a:extLst>
          </p:cNvPr>
          <p:cNvSpPr txBox="1"/>
          <p:nvPr/>
        </p:nvSpPr>
        <p:spPr>
          <a:xfrm>
            <a:off x="7989266" y="151155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Review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9975635-FBD8-4520-9775-0D1DFE619A3D}"/>
              </a:ext>
            </a:extLst>
          </p:cNvPr>
          <p:cNvSpPr txBox="1"/>
          <p:nvPr/>
        </p:nvSpPr>
        <p:spPr>
          <a:xfrm>
            <a:off x="7989266" y="232038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72F2F2"/>
                </a:solidFill>
              </a:rPr>
              <a:t>产品运营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5FA32B-EA5C-4A8C-AB15-19C0B230151F}"/>
              </a:ext>
            </a:extLst>
          </p:cNvPr>
          <p:cNvSpPr txBox="1"/>
          <p:nvPr/>
        </p:nvSpPr>
        <p:spPr>
          <a:xfrm>
            <a:off x="7989266" y="278204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Experience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77E2CC-7CCB-4F80-838D-2ABBEBBE18AB}"/>
              </a:ext>
            </a:extLst>
          </p:cNvPr>
          <p:cNvSpPr txBox="1"/>
          <p:nvPr/>
        </p:nvSpPr>
        <p:spPr>
          <a:xfrm>
            <a:off x="7989266" y="359087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72F2F2"/>
                </a:solidFill>
              </a:rPr>
              <a:t>团队介绍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DC5F56B-CB11-443E-A44B-EB3D51494FD0}"/>
              </a:ext>
            </a:extLst>
          </p:cNvPr>
          <p:cNvSpPr txBox="1"/>
          <p:nvPr/>
        </p:nvSpPr>
        <p:spPr>
          <a:xfrm>
            <a:off x="7989266" y="4052539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Summarize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6CD67F1-BF83-4028-99A3-D4F605BB8DDE}"/>
              </a:ext>
            </a:extLst>
          </p:cNvPr>
          <p:cNvSpPr txBox="1"/>
          <p:nvPr/>
        </p:nvSpPr>
        <p:spPr>
          <a:xfrm>
            <a:off x="7989266" y="486136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72F2F2"/>
                </a:solidFill>
              </a:rPr>
              <a:t>风险控制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3A1A129-7FB6-4790-AC38-C8B437427C70}"/>
              </a:ext>
            </a:extLst>
          </p:cNvPr>
          <p:cNvSpPr txBox="1"/>
          <p:nvPr/>
        </p:nvSpPr>
        <p:spPr>
          <a:xfrm>
            <a:off x="7989266" y="532303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Plan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DFC1A64-1421-445C-977E-C60ABC64E53B}"/>
              </a:ext>
            </a:extLst>
          </p:cNvPr>
          <p:cNvCxnSpPr/>
          <p:nvPr/>
        </p:nvCxnSpPr>
        <p:spPr>
          <a:xfrm>
            <a:off x="8088164" y="2065037"/>
            <a:ext cx="123993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E8FAAADD-9196-417D-A2A6-73B3BEA52033}"/>
              </a:ext>
            </a:extLst>
          </p:cNvPr>
          <p:cNvCxnSpPr/>
          <p:nvPr/>
        </p:nvCxnSpPr>
        <p:spPr>
          <a:xfrm>
            <a:off x="8088164" y="3357880"/>
            <a:ext cx="123993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48FBFD7F-8AB3-412C-8741-A6D5E2D6B7F7}"/>
              </a:ext>
            </a:extLst>
          </p:cNvPr>
          <p:cNvCxnSpPr/>
          <p:nvPr/>
        </p:nvCxnSpPr>
        <p:spPr>
          <a:xfrm>
            <a:off x="8088164" y="4663440"/>
            <a:ext cx="123993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7843901B-DF85-4205-9713-320EDCEC8E58}"/>
              </a:ext>
            </a:extLst>
          </p:cNvPr>
          <p:cNvSpPr txBox="1"/>
          <p:nvPr/>
        </p:nvSpPr>
        <p:spPr>
          <a:xfrm rot="16200000">
            <a:off x="3120620" y="1128641"/>
            <a:ext cx="564431" cy="4121125"/>
          </a:xfrm>
          <a:custGeom>
            <a:avLst/>
            <a:gdLst/>
            <a:ahLst/>
            <a:cxnLst/>
            <a:rect l="l" t="t" r="r" b="b"/>
            <a:pathLst>
              <a:path w="564431" h="4121125">
                <a:moveTo>
                  <a:pt x="187152" y="3677617"/>
                </a:moveTo>
                <a:lnTo>
                  <a:pt x="197570" y="3784773"/>
                </a:lnTo>
                <a:cubicBezTo>
                  <a:pt x="161603" y="3791222"/>
                  <a:pt x="135186" y="3804307"/>
                  <a:pt x="118319" y="3824027"/>
                </a:cubicBezTo>
                <a:cubicBezTo>
                  <a:pt x="101451" y="3843747"/>
                  <a:pt x="93018" y="3870350"/>
                  <a:pt x="93018" y="3903836"/>
                </a:cubicBezTo>
                <a:cubicBezTo>
                  <a:pt x="93018" y="3939306"/>
                  <a:pt x="100521" y="3966034"/>
                  <a:pt x="115528" y="3984017"/>
                </a:cubicBezTo>
                <a:cubicBezTo>
                  <a:pt x="130535" y="4002000"/>
                  <a:pt x="148084" y="4010992"/>
                  <a:pt x="168176" y="4010992"/>
                </a:cubicBezTo>
                <a:cubicBezTo>
                  <a:pt x="181074" y="4010992"/>
                  <a:pt x="192051" y="4007209"/>
                  <a:pt x="201104" y="3999644"/>
                </a:cubicBezTo>
                <a:cubicBezTo>
                  <a:pt x="210158" y="3992079"/>
                  <a:pt x="218033" y="3978870"/>
                  <a:pt x="224731" y="3960019"/>
                </a:cubicBezTo>
                <a:cubicBezTo>
                  <a:pt x="229196" y="3947120"/>
                  <a:pt x="237133" y="3917726"/>
                  <a:pt x="248543" y="3871838"/>
                </a:cubicBezTo>
                <a:cubicBezTo>
                  <a:pt x="263178" y="3812803"/>
                  <a:pt x="281161" y="3771379"/>
                  <a:pt x="302493" y="3747566"/>
                </a:cubicBezTo>
                <a:cubicBezTo>
                  <a:pt x="332507" y="3714080"/>
                  <a:pt x="369094" y="3697337"/>
                  <a:pt x="412254" y="3697337"/>
                </a:cubicBezTo>
                <a:cubicBezTo>
                  <a:pt x="440035" y="3697337"/>
                  <a:pt x="466018" y="3705212"/>
                  <a:pt x="490203" y="3720963"/>
                </a:cubicBezTo>
                <a:cubicBezTo>
                  <a:pt x="514387" y="3736714"/>
                  <a:pt x="532805" y="3759410"/>
                  <a:pt x="545455" y="3789052"/>
                </a:cubicBezTo>
                <a:cubicBezTo>
                  <a:pt x="558106" y="3818694"/>
                  <a:pt x="564431" y="3854474"/>
                  <a:pt x="564431" y="3896395"/>
                </a:cubicBezTo>
                <a:cubicBezTo>
                  <a:pt x="564431" y="3964855"/>
                  <a:pt x="549424" y="4016387"/>
                  <a:pt x="519410" y="4050990"/>
                </a:cubicBezTo>
                <a:cubicBezTo>
                  <a:pt x="489397" y="4085592"/>
                  <a:pt x="449337" y="4103762"/>
                  <a:pt x="399232" y="4105498"/>
                </a:cubicBezTo>
                <a:lnTo>
                  <a:pt x="394395" y="3995365"/>
                </a:lnTo>
                <a:cubicBezTo>
                  <a:pt x="422424" y="3990652"/>
                  <a:pt x="442578" y="3980544"/>
                  <a:pt x="454856" y="3965042"/>
                </a:cubicBezTo>
                <a:cubicBezTo>
                  <a:pt x="467135" y="3949538"/>
                  <a:pt x="473274" y="3926284"/>
                  <a:pt x="473274" y="3895278"/>
                </a:cubicBezTo>
                <a:cubicBezTo>
                  <a:pt x="473274" y="3863280"/>
                  <a:pt x="466700" y="3838227"/>
                  <a:pt x="453554" y="3820120"/>
                </a:cubicBezTo>
                <a:cubicBezTo>
                  <a:pt x="445120" y="3808462"/>
                  <a:pt x="433834" y="3802633"/>
                  <a:pt x="419696" y="3802633"/>
                </a:cubicBezTo>
                <a:cubicBezTo>
                  <a:pt x="406797" y="3802633"/>
                  <a:pt x="395759" y="3808090"/>
                  <a:pt x="386581" y="3819004"/>
                </a:cubicBezTo>
                <a:cubicBezTo>
                  <a:pt x="374923" y="3832894"/>
                  <a:pt x="362769" y="3866629"/>
                  <a:pt x="350118" y="3920207"/>
                </a:cubicBezTo>
                <a:cubicBezTo>
                  <a:pt x="337468" y="3973785"/>
                  <a:pt x="324384" y="4013411"/>
                  <a:pt x="310865" y="4039084"/>
                </a:cubicBezTo>
                <a:cubicBezTo>
                  <a:pt x="297346" y="4064756"/>
                  <a:pt x="278867" y="4084848"/>
                  <a:pt x="255427" y="4099359"/>
                </a:cubicBezTo>
                <a:cubicBezTo>
                  <a:pt x="231986" y="4113870"/>
                  <a:pt x="203027" y="4121125"/>
                  <a:pt x="168548" y="4121125"/>
                </a:cubicBezTo>
                <a:cubicBezTo>
                  <a:pt x="137294" y="4121125"/>
                  <a:pt x="108025" y="4112443"/>
                  <a:pt x="80739" y="4095080"/>
                </a:cubicBezTo>
                <a:cubicBezTo>
                  <a:pt x="53454" y="4077717"/>
                  <a:pt x="33176" y="4053160"/>
                  <a:pt x="19906" y="4021410"/>
                </a:cubicBezTo>
                <a:cubicBezTo>
                  <a:pt x="6635" y="3989660"/>
                  <a:pt x="0" y="3950097"/>
                  <a:pt x="0" y="3902720"/>
                </a:cubicBezTo>
                <a:cubicBezTo>
                  <a:pt x="0" y="3833763"/>
                  <a:pt x="15937" y="3780805"/>
                  <a:pt x="47811" y="3743846"/>
                </a:cubicBezTo>
                <a:cubicBezTo>
                  <a:pt x="79685" y="3706887"/>
                  <a:pt x="126132" y="3684810"/>
                  <a:pt x="187152" y="3677617"/>
                </a:cubicBezTo>
                <a:close/>
                <a:moveTo>
                  <a:pt x="462856" y="3199730"/>
                </a:moveTo>
                <a:lnTo>
                  <a:pt x="555129" y="3199730"/>
                </a:lnTo>
                <a:lnTo>
                  <a:pt x="555129" y="3633192"/>
                </a:lnTo>
                <a:lnTo>
                  <a:pt x="462856" y="3633192"/>
                </a:lnTo>
                <a:lnTo>
                  <a:pt x="462856" y="3471714"/>
                </a:lnTo>
                <a:lnTo>
                  <a:pt x="9674" y="3471714"/>
                </a:lnTo>
                <a:lnTo>
                  <a:pt x="9674" y="3361581"/>
                </a:lnTo>
                <a:lnTo>
                  <a:pt x="462856" y="3361581"/>
                </a:lnTo>
                <a:close/>
                <a:moveTo>
                  <a:pt x="9674" y="2687464"/>
                </a:moveTo>
                <a:lnTo>
                  <a:pt x="555129" y="2687464"/>
                </a:lnTo>
                <a:lnTo>
                  <a:pt x="555129" y="2794620"/>
                </a:lnTo>
                <a:lnTo>
                  <a:pt x="190872" y="3017862"/>
                </a:lnTo>
                <a:lnTo>
                  <a:pt x="555129" y="3017862"/>
                </a:lnTo>
                <a:lnTo>
                  <a:pt x="555129" y="3120181"/>
                </a:lnTo>
                <a:lnTo>
                  <a:pt x="9674" y="3120181"/>
                </a:lnTo>
                <a:lnTo>
                  <a:pt x="9674" y="3009677"/>
                </a:lnTo>
                <a:lnTo>
                  <a:pt x="365373" y="2789783"/>
                </a:lnTo>
                <a:lnTo>
                  <a:pt x="9674" y="2789783"/>
                </a:lnTo>
                <a:close/>
                <a:moveTo>
                  <a:pt x="9674" y="2181523"/>
                </a:moveTo>
                <a:lnTo>
                  <a:pt x="555129" y="2181523"/>
                </a:lnTo>
                <a:lnTo>
                  <a:pt x="555129" y="2585963"/>
                </a:lnTo>
                <a:lnTo>
                  <a:pt x="462856" y="2585963"/>
                </a:lnTo>
                <a:lnTo>
                  <a:pt x="462856" y="2291655"/>
                </a:lnTo>
                <a:lnTo>
                  <a:pt x="341933" y="2291655"/>
                </a:lnTo>
                <a:lnTo>
                  <a:pt x="341933" y="2565499"/>
                </a:lnTo>
                <a:lnTo>
                  <a:pt x="250032" y="2565499"/>
                </a:lnTo>
                <a:lnTo>
                  <a:pt x="250032" y="2291655"/>
                </a:lnTo>
                <a:lnTo>
                  <a:pt x="101575" y="2291655"/>
                </a:lnTo>
                <a:lnTo>
                  <a:pt x="101575" y="2596381"/>
                </a:lnTo>
                <a:lnTo>
                  <a:pt x="9674" y="2596381"/>
                </a:lnTo>
                <a:close/>
                <a:moveTo>
                  <a:pt x="462856" y="1675730"/>
                </a:moveTo>
                <a:lnTo>
                  <a:pt x="555129" y="1675730"/>
                </a:lnTo>
                <a:lnTo>
                  <a:pt x="555129" y="2109192"/>
                </a:lnTo>
                <a:lnTo>
                  <a:pt x="462856" y="2109192"/>
                </a:lnTo>
                <a:lnTo>
                  <a:pt x="462856" y="1947714"/>
                </a:lnTo>
                <a:lnTo>
                  <a:pt x="9674" y="1947714"/>
                </a:lnTo>
                <a:lnTo>
                  <a:pt x="9674" y="1837581"/>
                </a:lnTo>
                <a:lnTo>
                  <a:pt x="462856" y="1837581"/>
                </a:lnTo>
                <a:close/>
                <a:moveTo>
                  <a:pt x="9674" y="1163464"/>
                </a:moveTo>
                <a:lnTo>
                  <a:pt x="555129" y="1163464"/>
                </a:lnTo>
                <a:lnTo>
                  <a:pt x="555129" y="1270620"/>
                </a:lnTo>
                <a:lnTo>
                  <a:pt x="190872" y="1493862"/>
                </a:lnTo>
                <a:lnTo>
                  <a:pt x="555129" y="1493862"/>
                </a:lnTo>
                <a:lnTo>
                  <a:pt x="555129" y="1596182"/>
                </a:lnTo>
                <a:lnTo>
                  <a:pt x="9674" y="1596182"/>
                </a:lnTo>
                <a:lnTo>
                  <a:pt x="9674" y="1485677"/>
                </a:lnTo>
                <a:lnTo>
                  <a:pt x="365373" y="1265783"/>
                </a:lnTo>
                <a:lnTo>
                  <a:pt x="9674" y="1265783"/>
                </a:lnTo>
                <a:close/>
                <a:moveTo>
                  <a:pt x="282774" y="662955"/>
                </a:moveTo>
                <a:cubicBezTo>
                  <a:pt x="221010" y="662955"/>
                  <a:pt x="174191" y="677218"/>
                  <a:pt x="142317" y="705743"/>
                </a:cubicBezTo>
                <a:cubicBezTo>
                  <a:pt x="110443" y="734268"/>
                  <a:pt x="94506" y="770483"/>
                  <a:pt x="94506" y="814388"/>
                </a:cubicBezTo>
                <a:cubicBezTo>
                  <a:pt x="94506" y="858292"/>
                  <a:pt x="110319" y="894321"/>
                  <a:pt x="141945" y="922474"/>
                </a:cubicBezTo>
                <a:cubicBezTo>
                  <a:pt x="173571" y="950627"/>
                  <a:pt x="221010" y="964704"/>
                  <a:pt x="284262" y="964704"/>
                </a:cubicBezTo>
                <a:cubicBezTo>
                  <a:pt x="346770" y="964704"/>
                  <a:pt x="393403" y="950999"/>
                  <a:pt x="424160" y="923590"/>
                </a:cubicBezTo>
                <a:cubicBezTo>
                  <a:pt x="454918" y="896181"/>
                  <a:pt x="470297" y="859780"/>
                  <a:pt x="470297" y="814388"/>
                </a:cubicBezTo>
                <a:cubicBezTo>
                  <a:pt x="470297" y="768995"/>
                  <a:pt x="454732" y="732408"/>
                  <a:pt x="423602" y="704627"/>
                </a:cubicBezTo>
                <a:cubicBezTo>
                  <a:pt x="392472" y="676845"/>
                  <a:pt x="345530" y="662955"/>
                  <a:pt x="282774" y="662955"/>
                </a:cubicBezTo>
                <a:close/>
                <a:moveTo>
                  <a:pt x="279053" y="549473"/>
                </a:moveTo>
                <a:cubicBezTo>
                  <a:pt x="334615" y="549473"/>
                  <a:pt x="381248" y="557783"/>
                  <a:pt x="418951" y="574402"/>
                </a:cubicBezTo>
                <a:cubicBezTo>
                  <a:pt x="446733" y="586804"/>
                  <a:pt x="471661" y="603734"/>
                  <a:pt x="493738" y="625190"/>
                </a:cubicBezTo>
                <a:cubicBezTo>
                  <a:pt x="515814" y="646646"/>
                  <a:pt x="532185" y="670148"/>
                  <a:pt x="542851" y="695697"/>
                </a:cubicBezTo>
                <a:cubicBezTo>
                  <a:pt x="557238" y="729680"/>
                  <a:pt x="564431" y="768871"/>
                  <a:pt x="564431" y="813271"/>
                </a:cubicBezTo>
                <a:cubicBezTo>
                  <a:pt x="564431" y="893639"/>
                  <a:pt x="539502" y="957945"/>
                  <a:pt x="489645" y="1006190"/>
                </a:cubicBezTo>
                <a:cubicBezTo>
                  <a:pt x="439787" y="1054435"/>
                  <a:pt x="370458" y="1078558"/>
                  <a:pt x="281658" y="1078558"/>
                </a:cubicBezTo>
                <a:cubicBezTo>
                  <a:pt x="193601" y="1078558"/>
                  <a:pt x="124706" y="1054621"/>
                  <a:pt x="74972" y="1006748"/>
                </a:cubicBezTo>
                <a:cubicBezTo>
                  <a:pt x="25239" y="958875"/>
                  <a:pt x="372" y="894879"/>
                  <a:pt x="372" y="814760"/>
                </a:cubicBezTo>
                <a:cubicBezTo>
                  <a:pt x="372" y="733648"/>
                  <a:pt x="25115" y="669156"/>
                  <a:pt x="74600" y="621283"/>
                </a:cubicBezTo>
                <a:cubicBezTo>
                  <a:pt x="124086" y="573410"/>
                  <a:pt x="192237" y="549473"/>
                  <a:pt x="279053" y="549473"/>
                </a:cubicBezTo>
                <a:close/>
                <a:moveTo>
                  <a:pt x="277565" y="0"/>
                </a:moveTo>
                <a:cubicBezTo>
                  <a:pt x="368350" y="0"/>
                  <a:pt x="438857" y="23441"/>
                  <a:pt x="489087" y="70321"/>
                </a:cubicBezTo>
                <a:cubicBezTo>
                  <a:pt x="539316" y="117202"/>
                  <a:pt x="564431" y="178842"/>
                  <a:pt x="564431" y="255240"/>
                </a:cubicBezTo>
                <a:cubicBezTo>
                  <a:pt x="564431" y="321965"/>
                  <a:pt x="544711" y="376163"/>
                  <a:pt x="505272" y="417835"/>
                </a:cubicBezTo>
                <a:cubicBezTo>
                  <a:pt x="481955" y="442640"/>
                  <a:pt x="448469" y="461243"/>
                  <a:pt x="404813" y="473646"/>
                </a:cubicBezTo>
                <a:lnTo>
                  <a:pt x="378768" y="364629"/>
                </a:lnTo>
                <a:cubicBezTo>
                  <a:pt x="407045" y="358180"/>
                  <a:pt x="429369" y="344723"/>
                  <a:pt x="445740" y="324259"/>
                </a:cubicBezTo>
                <a:cubicBezTo>
                  <a:pt x="462112" y="303795"/>
                  <a:pt x="470297" y="278929"/>
                  <a:pt x="470297" y="249659"/>
                </a:cubicBezTo>
                <a:cubicBezTo>
                  <a:pt x="470297" y="209227"/>
                  <a:pt x="455786" y="176423"/>
                  <a:pt x="426765" y="151247"/>
                </a:cubicBezTo>
                <a:cubicBezTo>
                  <a:pt x="397743" y="126070"/>
                  <a:pt x="350739" y="113482"/>
                  <a:pt x="285750" y="113482"/>
                </a:cubicBezTo>
                <a:cubicBezTo>
                  <a:pt x="216793" y="113482"/>
                  <a:pt x="167680" y="125884"/>
                  <a:pt x="138410" y="150688"/>
                </a:cubicBezTo>
                <a:cubicBezTo>
                  <a:pt x="109141" y="175493"/>
                  <a:pt x="94506" y="207739"/>
                  <a:pt x="94506" y="247427"/>
                </a:cubicBezTo>
                <a:cubicBezTo>
                  <a:pt x="94506" y="276696"/>
                  <a:pt x="103808" y="301873"/>
                  <a:pt x="122411" y="322957"/>
                </a:cubicBezTo>
                <a:cubicBezTo>
                  <a:pt x="141015" y="344041"/>
                  <a:pt x="170284" y="359172"/>
                  <a:pt x="210220" y="368350"/>
                </a:cubicBezTo>
                <a:lnTo>
                  <a:pt x="176362" y="475134"/>
                </a:lnTo>
                <a:cubicBezTo>
                  <a:pt x="116830" y="458763"/>
                  <a:pt x="72616" y="431540"/>
                  <a:pt x="43718" y="393464"/>
                </a:cubicBezTo>
                <a:cubicBezTo>
                  <a:pt x="14821" y="355389"/>
                  <a:pt x="372" y="307082"/>
                  <a:pt x="372" y="248543"/>
                </a:cubicBezTo>
                <a:cubicBezTo>
                  <a:pt x="372" y="176113"/>
                  <a:pt x="25115" y="116582"/>
                  <a:pt x="74600" y="69949"/>
                </a:cubicBezTo>
                <a:cubicBezTo>
                  <a:pt x="124086" y="23316"/>
                  <a:pt x="191741" y="0"/>
                  <a:pt x="277565" y="0"/>
                </a:cubicBezTo>
                <a:close/>
              </a:path>
            </a:pathLst>
          </a:custGeom>
          <a:solidFill>
            <a:srgbClr val="72F2F2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6000" b="1" dirty="0">
              <a:solidFill>
                <a:srgbClr val="72F2F2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B82797AF-4BE4-485C-975A-8AA658FC0C8C}"/>
              </a:ext>
            </a:extLst>
          </p:cNvPr>
          <p:cNvGrpSpPr/>
          <p:nvPr/>
        </p:nvGrpSpPr>
        <p:grpSpPr>
          <a:xfrm>
            <a:off x="1043484" y="3760713"/>
            <a:ext cx="4718702" cy="121986"/>
            <a:chOff x="1175564" y="6035766"/>
            <a:chExt cx="4718702" cy="121986"/>
          </a:xfrm>
          <a:solidFill>
            <a:srgbClr val="72F2F2"/>
          </a:solidFill>
        </p:grpSpPr>
        <p:sp>
          <p:nvSpPr>
            <p:cNvPr id="25" name="Rectangle 884">
              <a:extLst>
                <a:ext uri="{FF2B5EF4-FFF2-40B4-BE49-F238E27FC236}">
                  <a16:creationId xmlns:a16="http://schemas.microsoft.com/office/drawing/2014/main" id="{E480CC50-5344-4869-9974-3429EB7BAC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5564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" name="Rectangle 885">
              <a:extLst>
                <a:ext uri="{FF2B5EF4-FFF2-40B4-BE49-F238E27FC236}">
                  <a16:creationId xmlns:a16="http://schemas.microsoft.com/office/drawing/2014/main" id="{504FC054-FA89-4158-BE99-1448C1B01F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5564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" name="Rectangle 886">
              <a:extLst>
                <a:ext uri="{FF2B5EF4-FFF2-40B4-BE49-F238E27FC236}">
                  <a16:creationId xmlns:a16="http://schemas.microsoft.com/office/drawing/2014/main" id="{83B5A5B0-BD6B-446A-AA59-D8710AFE07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251" y="6109791"/>
              <a:ext cx="5213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" name="Rectangle 887">
              <a:extLst>
                <a:ext uri="{FF2B5EF4-FFF2-40B4-BE49-F238E27FC236}">
                  <a16:creationId xmlns:a16="http://schemas.microsoft.com/office/drawing/2014/main" id="{6BB1D4FE-96B4-4D9A-A9B8-66C14F4E51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251" y="6109791"/>
              <a:ext cx="5213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" name="Rectangle 888">
              <a:extLst>
                <a:ext uri="{FF2B5EF4-FFF2-40B4-BE49-F238E27FC236}">
                  <a16:creationId xmlns:a16="http://schemas.microsoft.com/office/drawing/2014/main" id="{FF17272B-1FAC-4D3B-8B50-BB46C061A9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181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" name="Rectangle 889">
              <a:extLst>
                <a:ext uri="{FF2B5EF4-FFF2-40B4-BE49-F238E27FC236}">
                  <a16:creationId xmlns:a16="http://schemas.microsoft.com/office/drawing/2014/main" id="{83589452-7791-4F7E-B4B4-5FF415CE6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181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" name="Rectangle 890">
              <a:extLst>
                <a:ext uri="{FF2B5EF4-FFF2-40B4-BE49-F238E27FC236}">
                  <a16:creationId xmlns:a16="http://schemas.microsoft.com/office/drawing/2014/main" id="{AE5E97D1-AB6D-4A0D-AF8D-86E7752FF3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2328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" name="Rectangle 891">
              <a:extLst>
                <a:ext uri="{FF2B5EF4-FFF2-40B4-BE49-F238E27FC236}">
                  <a16:creationId xmlns:a16="http://schemas.microsoft.com/office/drawing/2014/main" id="{3072AB4D-2190-407E-9548-ABC3497AAD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2328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" name="Rectangle 892">
              <a:extLst>
                <a:ext uri="{FF2B5EF4-FFF2-40B4-BE49-F238E27FC236}">
                  <a16:creationId xmlns:a16="http://schemas.microsoft.com/office/drawing/2014/main" id="{B43951E9-51CE-4AB5-8D74-0F0DCFFABE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3889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6" name="Rectangle 893">
              <a:extLst>
                <a:ext uri="{FF2B5EF4-FFF2-40B4-BE49-F238E27FC236}">
                  <a16:creationId xmlns:a16="http://schemas.microsoft.com/office/drawing/2014/main" id="{3B0FA0C2-99E6-4AB0-9EDB-9332F4E932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3889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7" name="Rectangle 894">
              <a:extLst>
                <a:ext uri="{FF2B5EF4-FFF2-40B4-BE49-F238E27FC236}">
                  <a16:creationId xmlns:a16="http://schemas.microsoft.com/office/drawing/2014/main" id="{D7576B68-6951-4810-B34A-67E5CBF6C0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5448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8" name="Rectangle 895">
              <a:extLst>
                <a:ext uri="{FF2B5EF4-FFF2-40B4-BE49-F238E27FC236}">
                  <a16:creationId xmlns:a16="http://schemas.microsoft.com/office/drawing/2014/main" id="{5FAEDF69-EF8C-4A62-A33D-D52D4859FD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5448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9" name="Rectangle 896">
              <a:extLst>
                <a:ext uri="{FF2B5EF4-FFF2-40B4-BE49-F238E27FC236}">
                  <a16:creationId xmlns:a16="http://schemas.microsoft.com/office/drawing/2014/main" id="{9B6DDF33-CC0D-416A-A72F-E38648AA24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7008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0" name="Rectangle 897">
              <a:extLst>
                <a:ext uri="{FF2B5EF4-FFF2-40B4-BE49-F238E27FC236}">
                  <a16:creationId xmlns:a16="http://schemas.microsoft.com/office/drawing/2014/main" id="{ABCF01A8-7A58-412F-860F-65138580D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7008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1" name="Rectangle 898">
              <a:extLst>
                <a:ext uri="{FF2B5EF4-FFF2-40B4-BE49-F238E27FC236}">
                  <a16:creationId xmlns:a16="http://schemas.microsoft.com/office/drawing/2014/main" id="{B8ECA303-0998-445E-BC0D-48B9BF5B66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653" y="6035766"/>
              <a:ext cx="6256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2" name="Rectangle 899">
              <a:extLst>
                <a:ext uri="{FF2B5EF4-FFF2-40B4-BE49-F238E27FC236}">
                  <a16:creationId xmlns:a16="http://schemas.microsoft.com/office/drawing/2014/main" id="{F271A6BF-343F-46A2-8D0E-B4006F8A6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653" y="6035766"/>
              <a:ext cx="6256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3" name="Rectangle 900">
              <a:extLst>
                <a:ext uri="{FF2B5EF4-FFF2-40B4-BE49-F238E27FC236}">
                  <a16:creationId xmlns:a16="http://schemas.microsoft.com/office/drawing/2014/main" id="{83D35174-1F04-43D0-AA0D-4D442A4744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221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4" name="Rectangle 901">
              <a:extLst>
                <a:ext uri="{FF2B5EF4-FFF2-40B4-BE49-F238E27FC236}">
                  <a16:creationId xmlns:a16="http://schemas.microsoft.com/office/drawing/2014/main" id="{C6470B5B-50F2-49A5-8946-D9E3C3F539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221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5" name="Rectangle 902">
              <a:extLst>
                <a:ext uri="{FF2B5EF4-FFF2-40B4-BE49-F238E27FC236}">
                  <a16:creationId xmlns:a16="http://schemas.microsoft.com/office/drawing/2014/main" id="{52F69D95-F9CB-4FD7-AA43-AD92B80ABB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377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6" name="Rectangle 903">
              <a:extLst>
                <a:ext uri="{FF2B5EF4-FFF2-40B4-BE49-F238E27FC236}">
                  <a16:creationId xmlns:a16="http://schemas.microsoft.com/office/drawing/2014/main" id="{2CCBF50D-E1A1-459B-AF3D-77265F7529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377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7" name="Rectangle 904">
              <a:extLst>
                <a:ext uri="{FF2B5EF4-FFF2-40B4-BE49-F238E27FC236}">
                  <a16:creationId xmlns:a16="http://schemas.microsoft.com/office/drawing/2014/main" id="{4320982A-9582-4B46-A8DD-EDA50F97E6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533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8" name="Rectangle 905">
              <a:extLst>
                <a:ext uri="{FF2B5EF4-FFF2-40B4-BE49-F238E27FC236}">
                  <a16:creationId xmlns:a16="http://schemas.microsoft.com/office/drawing/2014/main" id="{6B7CA840-57AC-4363-A9E2-7B874A9CCB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533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49" name="Rectangle 906">
              <a:extLst>
                <a:ext uri="{FF2B5EF4-FFF2-40B4-BE49-F238E27FC236}">
                  <a16:creationId xmlns:a16="http://schemas.microsoft.com/office/drawing/2014/main" id="{AC3C0C7C-3BB8-46DE-867E-B537F7E880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6891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0" name="Rectangle 907">
              <a:extLst>
                <a:ext uri="{FF2B5EF4-FFF2-40B4-BE49-F238E27FC236}">
                  <a16:creationId xmlns:a16="http://schemas.microsoft.com/office/drawing/2014/main" id="{54D6E740-7ADC-4069-B983-48438EAAD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6891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1" name="Rectangle 908">
              <a:extLst>
                <a:ext uri="{FF2B5EF4-FFF2-40B4-BE49-F238E27FC236}">
                  <a16:creationId xmlns:a16="http://schemas.microsoft.com/office/drawing/2014/main" id="{ADB99CC6-333A-408E-80AC-7CAC4F89E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845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2" name="Rectangle 909">
              <a:extLst>
                <a:ext uri="{FF2B5EF4-FFF2-40B4-BE49-F238E27FC236}">
                  <a16:creationId xmlns:a16="http://schemas.microsoft.com/office/drawing/2014/main" id="{9DE726ED-4908-4D10-B8A1-ED1FF0F3E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845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3" name="Rectangle 910">
              <a:extLst>
                <a:ext uri="{FF2B5EF4-FFF2-40B4-BE49-F238E27FC236}">
                  <a16:creationId xmlns:a16="http://schemas.microsoft.com/office/drawing/2014/main" id="{09AC4600-3927-4752-AA68-E7899B6235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2098" y="6109791"/>
              <a:ext cx="6256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4" name="Rectangle 911">
              <a:extLst>
                <a:ext uri="{FF2B5EF4-FFF2-40B4-BE49-F238E27FC236}">
                  <a16:creationId xmlns:a16="http://schemas.microsoft.com/office/drawing/2014/main" id="{5DBC9A67-3FD5-4893-8A7A-AC0F9351D0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2098" y="6109791"/>
              <a:ext cx="6256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5" name="Rectangle 912">
              <a:extLst>
                <a:ext uri="{FF2B5EF4-FFF2-40B4-BE49-F238E27FC236}">
                  <a16:creationId xmlns:a16="http://schemas.microsoft.com/office/drawing/2014/main" id="{1A05D735-FD82-4A93-A223-198C6E659E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3657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6" name="Rectangle 913">
              <a:extLst>
                <a:ext uri="{FF2B5EF4-FFF2-40B4-BE49-F238E27FC236}">
                  <a16:creationId xmlns:a16="http://schemas.microsoft.com/office/drawing/2014/main" id="{03604BB2-E5D4-4102-87F9-97E71D5731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3657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7" name="Rectangle 914">
              <a:extLst>
                <a:ext uri="{FF2B5EF4-FFF2-40B4-BE49-F238E27FC236}">
                  <a16:creationId xmlns:a16="http://schemas.microsoft.com/office/drawing/2014/main" id="{095C3D91-82CE-444E-9ABA-A7ED674425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5217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8" name="Rectangle 915">
              <a:extLst>
                <a:ext uri="{FF2B5EF4-FFF2-40B4-BE49-F238E27FC236}">
                  <a16:creationId xmlns:a16="http://schemas.microsoft.com/office/drawing/2014/main" id="{143513E6-EA3F-4837-91CB-F8353E9C46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5217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59" name="Rectangle 916">
              <a:extLst>
                <a:ext uri="{FF2B5EF4-FFF2-40B4-BE49-F238E27FC236}">
                  <a16:creationId xmlns:a16="http://schemas.microsoft.com/office/drawing/2014/main" id="{CFF1D19B-0E81-4DF2-AFC9-E0BB2547D3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6777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0" name="Rectangle 917">
              <a:extLst>
                <a:ext uri="{FF2B5EF4-FFF2-40B4-BE49-F238E27FC236}">
                  <a16:creationId xmlns:a16="http://schemas.microsoft.com/office/drawing/2014/main" id="{F65E0D00-DA3D-4BEF-AB61-73CEF30CC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6777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1" name="Rectangle 918">
              <a:extLst>
                <a:ext uri="{FF2B5EF4-FFF2-40B4-BE49-F238E27FC236}">
                  <a16:creationId xmlns:a16="http://schemas.microsoft.com/office/drawing/2014/main" id="{FC5F7E9D-0D31-47EB-8BFD-EBDC67564A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8336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2" name="Rectangle 919">
              <a:extLst>
                <a:ext uri="{FF2B5EF4-FFF2-40B4-BE49-F238E27FC236}">
                  <a16:creationId xmlns:a16="http://schemas.microsoft.com/office/drawing/2014/main" id="{1BEF6073-5B66-424C-A1CF-93F6D3207F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8336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3" name="Rectangle 920">
              <a:extLst>
                <a:ext uri="{FF2B5EF4-FFF2-40B4-BE49-F238E27FC236}">
                  <a16:creationId xmlns:a16="http://schemas.microsoft.com/office/drawing/2014/main" id="{C03CE8FA-6B4D-4211-A4EA-F3A29ECF07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885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4" name="Rectangle 921">
              <a:extLst>
                <a:ext uri="{FF2B5EF4-FFF2-40B4-BE49-F238E27FC236}">
                  <a16:creationId xmlns:a16="http://schemas.microsoft.com/office/drawing/2014/main" id="{16EDF45F-255A-4578-ACB4-BC96273B0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885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5" name="Rectangle 922">
              <a:extLst>
                <a:ext uri="{FF2B5EF4-FFF2-40B4-BE49-F238E27FC236}">
                  <a16:creationId xmlns:a16="http://schemas.microsoft.com/office/drawing/2014/main" id="{F169CFBD-65CD-4074-9A76-44BDE07A93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3541" y="6035766"/>
              <a:ext cx="5213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6" name="Rectangle 923">
              <a:extLst>
                <a:ext uri="{FF2B5EF4-FFF2-40B4-BE49-F238E27FC236}">
                  <a16:creationId xmlns:a16="http://schemas.microsoft.com/office/drawing/2014/main" id="{C56022A4-37CD-48AE-B2F3-3BCD21BDA5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3541" y="6035766"/>
              <a:ext cx="5213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7" name="Rectangle 924">
              <a:extLst>
                <a:ext uri="{FF2B5EF4-FFF2-40B4-BE49-F238E27FC236}">
                  <a16:creationId xmlns:a16="http://schemas.microsoft.com/office/drawing/2014/main" id="{52B9F4E2-E15A-4FF3-A121-3608EFE46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5101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8" name="Rectangle 925">
              <a:extLst>
                <a:ext uri="{FF2B5EF4-FFF2-40B4-BE49-F238E27FC236}">
                  <a16:creationId xmlns:a16="http://schemas.microsoft.com/office/drawing/2014/main" id="{C1F52816-906A-4F0A-A672-167A5DA69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5101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69" name="Rectangle 926">
              <a:extLst>
                <a:ext uri="{FF2B5EF4-FFF2-40B4-BE49-F238E27FC236}">
                  <a16:creationId xmlns:a16="http://schemas.microsoft.com/office/drawing/2014/main" id="{098C6259-1457-47AD-9F80-2519971442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6661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0" name="Rectangle 927">
              <a:extLst>
                <a:ext uri="{FF2B5EF4-FFF2-40B4-BE49-F238E27FC236}">
                  <a16:creationId xmlns:a16="http://schemas.microsoft.com/office/drawing/2014/main" id="{D4A5A06C-88EE-46CD-822E-097E2051BE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6661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1" name="Rectangle 928">
              <a:extLst>
                <a:ext uri="{FF2B5EF4-FFF2-40B4-BE49-F238E27FC236}">
                  <a16:creationId xmlns:a16="http://schemas.microsoft.com/office/drawing/2014/main" id="{BD6A6AC2-E2BB-47DB-BB1F-1A6571CD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7179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2" name="Rectangle 929">
              <a:extLst>
                <a:ext uri="{FF2B5EF4-FFF2-40B4-BE49-F238E27FC236}">
                  <a16:creationId xmlns:a16="http://schemas.microsoft.com/office/drawing/2014/main" id="{F435B74B-5FD4-4508-BDAD-F7B1701CD6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7179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3" name="Rectangle 930">
              <a:extLst>
                <a:ext uri="{FF2B5EF4-FFF2-40B4-BE49-F238E27FC236}">
                  <a16:creationId xmlns:a16="http://schemas.microsoft.com/office/drawing/2014/main" id="{C21B59B4-9CA9-4240-801E-8A3B0539F5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8738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4" name="Rectangle 931">
              <a:extLst>
                <a:ext uri="{FF2B5EF4-FFF2-40B4-BE49-F238E27FC236}">
                  <a16:creationId xmlns:a16="http://schemas.microsoft.com/office/drawing/2014/main" id="{DD26C2F8-DE5C-4189-997F-9661B65795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8738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5" name="Rectangle 932">
              <a:extLst>
                <a:ext uri="{FF2B5EF4-FFF2-40B4-BE49-F238E27FC236}">
                  <a16:creationId xmlns:a16="http://schemas.microsoft.com/office/drawing/2014/main" id="{92D678C0-6772-4437-AD3C-B491F2114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0298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6" name="Rectangle 933">
              <a:extLst>
                <a:ext uri="{FF2B5EF4-FFF2-40B4-BE49-F238E27FC236}">
                  <a16:creationId xmlns:a16="http://schemas.microsoft.com/office/drawing/2014/main" id="{53734782-5CD3-46B3-8BDD-71906901A4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0298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7" name="Rectangle 934">
              <a:extLst>
                <a:ext uri="{FF2B5EF4-FFF2-40B4-BE49-F238E27FC236}">
                  <a16:creationId xmlns:a16="http://schemas.microsoft.com/office/drawing/2014/main" id="{81F329BC-B38B-496C-88B2-ADE3CD531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4986" y="6109791"/>
              <a:ext cx="5213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8" name="Rectangle 935">
              <a:extLst>
                <a:ext uri="{FF2B5EF4-FFF2-40B4-BE49-F238E27FC236}">
                  <a16:creationId xmlns:a16="http://schemas.microsoft.com/office/drawing/2014/main" id="{D43ECDAF-0E56-4148-94E3-E04BB397F6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4986" y="6109791"/>
              <a:ext cx="5213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79" name="Rectangle 936">
              <a:extLst>
                <a:ext uri="{FF2B5EF4-FFF2-40B4-BE49-F238E27FC236}">
                  <a16:creationId xmlns:a16="http://schemas.microsoft.com/office/drawing/2014/main" id="{F81C5355-E85A-46B6-B3D1-585762872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550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0" name="Rectangle 937">
              <a:extLst>
                <a:ext uri="{FF2B5EF4-FFF2-40B4-BE49-F238E27FC236}">
                  <a16:creationId xmlns:a16="http://schemas.microsoft.com/office/drawing/2014/main" id="{3EA71EAC-C448-41DE-8897-8FEC978BBC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550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1" name="Rectangle 882">
              <a:extLst>
                <a:ext uri="{FF2B5EF4-FFF2-40B4-BE49-F238E27FC236}">
                  <a16:creationId xmlns:a16="http://schemas.microsoft.com/office/drawing/2014/main" id="{BEB2281A-4DB1-45C6-8F2E-019EA5206F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273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2" name="Rectangle 883">
              <a:extLst>
                <a:ext uri="{FF2B5EF4-FFF2-40B4-BE49-F238E27FC236}">
                  <a16:creationId xmlns:a16="http://schemas.microsoft.com/office/drawing/2014/main" id="{0F6803D8-71F5-470F-B987-136AD30BBB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6273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3" name="Rectangle 884">
              <a:extLst>
                <a:ext uri="{FF2B5EF4-FFF2-40B4-BE49-F238E27FC236}">
                  <a16:creationId xmlns:a16="http://schemas.microsoft.com/office/drawing/2014/main" id="{CE023E8A-37AF-40B4-AF32-A8C972C90E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783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4" name="Rectangle 885">
              <a:extLst>
                <a:ext uri="{FF2B5EF4-FFF2-40B4-BE49-F238E27FC236}">
                  <a16:creationId xmlns:a16="http://schemas.microsoft.com/office/drawing/2014/main" id="{D95F95F1-4805-4190-B1A2-65E9FE626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7833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5" name="Rectangle 886">
              <a:extLst>
                <a:ext uri="{FF2B5EF4-FFF2-40B4-BE49-F238E27FC236}">
                  <a16:creationId xmlns:a16="http://schemas.microsoft.com/office/drawing/2014/main" id="{F8E84CAD-9DDA-4BC6-8F6E-B4105DE46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520" y="6109791"/>
              <a:ext cx="5213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6" name="Rectangle 887">
              <a:extLst>
                <a:ext uri="{FF2B5EF4-FFF2-40B4-BE49-F238E27FC236}">
                  <a16:creationId xmlns:a16="http://schemas.microsoft.com/office/drawing/2014/main" id="{0DF4337A-65AB-4EAA-AE46-D7D848917A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520" y="6109791"/>
              <a:ext cx="5213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7" name="Rectangle 888">
              <a:extLst>
                <a:ext uri="{FF2B5EF4-FFF2-40B4-BE49-F238E27FC236}">
                  <a16:creationId xmlns:a16="http://schemas.microsoft.com/office/drawing/2014/main" id="{42D86C22-E9C5-4D7F-9751-5BEDE5EC03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4081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8" name="Rectangle 889">
              <a:extLst>
                <a:ext uri="{FF2B5EF4-FFF2-40B4-BE49-F238E27FC236}">
                  <a16:creationId xmlns:a16="http://schemas.microsoft.com/office/drawing/2014/main" id="{98D99AFB-CE83-4111-A834-B0364B9A2E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4081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89" name="Rectangle 890">
              <a:extLst>
                <a:ext uri="{FF2B5EF4-FFF2-40B4-BE49-F238E27FC236}">
                  <a16:creationId xmlns:a16="http://schemas.microsoft.com/office/drawing/2014/main" id="{95952427-1311-4378-83DA-7D09DFB295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4597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0" name="Rectangle 891">
              <a:extLst>
                <a:ext uri="{FF2B5EF4-FFF2-40B4-BE49-F238E27FC236}">
                  <a16:creationId xmlns:a16="http://schemas.microsoft.com/office/drawing/2014/main" id="{9C654350-1489-4D54-9F15-2998775B4F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4597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1" name="Rectangle 892">
              <a:extLst>
                <a:ext uri="{FF2B5EF4-FFF2-40B4-BE49-F238E27FC236}">
                  <a16:creationId xmlns:a16="http://schemas.microsoft.com/office/drawing/2014/main" id="{686B793F-8298-4A5E-806C-DBD9FDCAE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6158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2" name="Rectangle 893">
              <a:extLst>
                <a:ext uri="{FF2B5EF4-FFF2-40B4-BE49-F238E27FC236}">
                  <a16:creationId xmlns:a16="http://schemas.microsoft.com/office/drawing/2014/main" id="{A246A98E-059B-4271-86E9-E680F58D3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6158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3" name="Rectangle 894">
              <a:extLst>
                <a:ext uri="{FF2B5EF4-FFF2-40B4-BE49-F238E27FC236}">
                  <a16:creationId xmlns:a16="http://schemas.microsoft.com/office/drawing/2014/main" id="{38F9134C-BD64-4247-AD9F-34FA2BE3C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7717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4" name="Rectangle 895">
              <a:extLst>
                <a:ext uri="{FF2B5EF4-FFF2-40B4-BE49-F238E27FC236}">
                  <a16:creationId xmlns:a16="http://schemas.microsoft.com/office/drawing/2014/main" id="{2E32AD90-3128-4194-A473-929D014FF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7717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5" name="Rectangle 896">
              <a:extLst>
                <a:ext uri="{FF2B5EF4-FFF2-40B4-BE49-F238E27FC236}">
                  <a16:creationId xmlns:a16="http://schemas.microsoft.com/office/drawing/2014/main" id="{2F1CF74A-2249-4C2B-BAFE-2B96CBCBE9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9277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6" name="Rectangle 897">
              <a:extLst>
                <a:ext uri="{FF2B5EF4-FFF2-40B4-BE49-F238E27FC236}">
                  <a16:creationId xmlns:a16="http://schemas.microsoft.com/office/drawing/2014/main" id="{89DB3BDB-3CE8-42B3-A1A7-DD4BC5C99B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9277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7" name="Rectangle 898">
              <a:extLst>
                <a:ext uri="{FF2B5EF4-FFF2-40B4-BE49-F238E27FC236}">
                  <a16:creationId xmlns:a16="http://schemas.microsoft.com/office/drawing/2014/main" id="{7C94FB87-B759-45AA-BCCF-26B51683A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2922" y="6035766"/>
              <a:ext cx="6256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8" name="Rectangle 899">
              <a:extLst>
                <a:ext uri="{FF2B5EF4-FFF2-40B4-BE49-F238E27FC236}">
                  <a16:creationId xmlns:a16="http://schemas.microsoft.com/office/drawing/2014/main" id="{7A348809-E4B8-406B-9654-C6B41D16A3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2922" y="6035766"/>
              <a:ext cx="6256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99" name="Rectangle 900">
              <a:extLst>
                <a:ext uri="{FF2B5EF4-FFF2-40B4-BE49-F238E27FC236}">
                  <a16:creationId xmlns:a16="http://schemas.microsoft.com/office/drawing/2014/main" id="{E76DEAA1-71E3-404A-9A72-87FB10F5A8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448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0" name="Rectangle 901">
              <a:extLst>
                <a:ext uri="{FF2B5EF4-FFF2-40B4-BE49-F238E27FC236}">
                  <a16:creationId xmlns:a16="http://schemas.microsoft.com/office/drawing/2014/main" id="{2F1FAB66-0CEA-4EC7-968F-2B79E39721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448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1" name="Rectangle 902">
              <a:extLst>
                <a:ext uri="{FF2B5EF4-FFF2-40B4-BE49-F238E27FC236}">
                  <a16:creationId xmlns:a16="http://schemas.microsoft.com/office/drawing/2014/main" id="{568B1B00-B2AA-43F9-BCD4-409A9175B3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6041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2" name="Rectangle 903">
              <a:extLst>
                <a:ext uri="{FF2B5EF4-FFF2-40B4-BE49-F238E27FC236}">
                  <a16:creationId xmlns:a16="http://schemas.microsoft.com/office/drawing/2014/main" id="{67F0F456-41DD-445F-A0BE-8EEDA4C75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6041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3" name="Rectangle 904">
              <a:extLst>
                <a:ext uri="{FF2B5EF4-FFF2-40B4-BE49-F238E27FC236}">
                  <a16:creationId xmlns:a16="http://schemas.microsoft.com/office/drawing/2014/main" id="{BAB83ABD-02F5-4677-A553-55858A33DF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3760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4" name="Rectangle 905">
              <a:extLst>
                <a:ext uri="{FF2B5EF4-FFF2-40B4-BE49-F238E27FC236}">
                  <a16:creationId xmlns:a16="http://schemas.microsoft.com/office/drawing/2014/main" id="{732DCE30-3123-4036-8DB3-0498230364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3760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5" name="Rectangle 906">
              <a:extLst>
                <a:ext uri="{FF2B5EF4-FFF2-40B4-BE49-F238E27FC236}">
                  <a16:creationId xmlns:a16="http://schemas.microsoft.com/office/drawing/2014/main" id="{7E24150B-1433-4813-AE09-6CACBA5FD6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9160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6" name="Rectangle 907">
              <a:extLst>
                <a:ext uri="{FF2B5EF4-FFF2-40B4-BE49-F238E27FC236}">
                  <a16:creationId xmlns:a16="http://schemas.microsoft.com/office/drawing/2014/main" id="{FC19A2A6-659F-4BED-AE13-F2080FAAF7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9160" y="6035766"/>
              <a:ext cx="8340" cy="12198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7" name="Rectangle 908">
              <a:extLst>
                <a:ext uri="{FF2B5EF4-FFF2-40B4-BE49-F238E27FC236}">
                  <a16:creationId xmlns:a16="http://schemas.microsoft.com/office/drawing/2014/main" id="{E9A2354A-4B2F-48CD-82EA-3684C18AA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72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8" name="Rectangle 909">
              <a:extLst>
                <a:ext uri="{FF2B5EF4-FFF2-40B4-BE49-F238E27FC236}">
                  <a16:creationId xmlns:a16="http://schemas.microsoft.com/office/drawing/2014/main" id="{A665A683-A710-4640-9323-67FF2C99EE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722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09" name="Rectangle 910">
              <a:extLst>
                <a:ext uri="{FF2B5EF4-FFF2-40B4-BE49-F238E27FC236}">
                  <a16:creationId xmlns:a16="http://schemas.microsoft.com/office/drawing/2014/main" id="{7BE23FF5-C2F7-4B63-A002-69F53CD923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4367" y="6109791"/>
              <a:ext cx="6256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10" name="Rectangle 911">
              <a:extLst>
                <a:ext uri="{FF2B5EF4-FFF2-40B4-BE49-F238E27FC236}">
                  <a16:creationId xmlns:a16="http://schemas.microsoft.com/office/drawing/2014/main" id="{A5F3909B-5D17-4A63-9D69-CDAABE52A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4367" y="6109791"/>
              <a:ext cx="6256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11" name="Rectangle 912">
              <a:extLst>
                <a:ext uri="{FF2B5EF4-FFF2-40B4-BE49-F238E27FC236}">
                  <a16:creationId xmlns:a16="http://schemas.microsoft.com/office/drawing/2014/main" id="{8913B47A-8549-46B1-9CDA-3A4D9DDB87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926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12" name="Rectangle 913">
              <a:extLst>
                <a:ext uri="{FF2B5EF4-FFF2-40B4-BE49-F238E27FC236}">
                  <a16:creationId xmlns:a16="http://schemas.microsoft.com/office/drawing/2014/main" id="{F6A0FD26-1E9B-4ECA-9A75-7AB27BC7AA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926" y="6109791"/>
              <a:ext cx="8340" cy="4796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7854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5AC64AE-D451-4ACC-8A52-DF7D5DF46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BAA6618-5D0F-44CA-A966-98D0A5AEDFB7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2F2F2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6B93996-F448-40C1-A926-9C5C906F81B0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44B66AA7-456D-43D2-8D94-6C196CDC049B}"/>
              </a:ext>
            </a:extLst>
          </p:cNvPr>
          <p:cNvCxnSpPr>
            <a:cxnSpLocks/>
          </p:cNvCxnSpPr>
          <p:nvPr/>
        </p:nvCxnSpPr>
        <p:spPr>
          <a:xfrm>
            <a:off x="50800" y="5384800"/>
            <a:ext cx="11125200" cy="0"/>
          </a:xfrm>
          <a:prstGeom prst="line">
            <a:avLst/>
          </a:prstGeom>
          <a:ln>
            <a:solidFill>
              <a:srgbClr val="72F2F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DD77BBA0-0AF1-4EBB-9D87-AAF337B7DE29}"/>
              </a:ext>
            </a:extLst>
          </p:cNvPr>
          <p:cNvCxnSpPr/>
          <p:nvPr/>
        </p:nvCxnSpPr>
        <p:spPr>
          <a:xfrm>
            <a:off x="874983" y="4424327"/>
            <a:ext cx="0" cy="976153"/>
          </a:xfrm>
          <a:prstGeom prst="line">
            <a:avLst/>
          </a:prstGeom>
          <a:ln>
            <a:solidFill>
              <a:srgbClr val="72F2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0C76182B-2833-4C0C-ACC6-EA62221EB3AB}"/>
              </a:ext>
            </a:extLst>
          </p:cNvPr>
          <p:cNvGrpSpPr/>
          <p:nvPr/>
        </p:nvGrpSpPr>
        <p:grpSpPr>
          <a:xfrm>
            <a:off x="927592" y="4335049"/>
            <a:ext cx="1311903" cy="600164"/>
            <a:chOff x="1083246" y="4273172"/>
            <a:chExt cx="1311903" cy="600164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A055D91D-43FA-4B09-8FD0-765D66C809D4}"/>
                </a:ext>
              </a:extLst>
            </p:cNvPr>
            <p:cNvSpPr/>
            <p:nvPr/>
          </p:nvSpPr>
          <p:spPr>
            <a:xfrm>
              <a:off x="1083246" y="4611726"/>
              <a:ext cx="131190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</a:rPr>
                <a:t>请输入文本内容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C90C02B2-DE51-4C2B-9ACC-835B8C97B159}"/>
                </a:ext>
              </a:extLst>
            </p:cNvPr>
            <p:cNvSpPr txBox="1"/>
            <p:nvPr/>
          </p:nvSpPr>
          <p:spPr>
            <a:xfrm>
              <a:off x="1083246" y="4273172"/>
              <a:ext cx="6751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72F2F2"/>
                  </a:solidFill>
                </a:rPr>
                <a:t>TIME</a:t>
              </a:r>
              <a:endParaRPr lang="zh-CN" altLang="en-US" sz="1600" b="1" dirty="0">
                <a:solidFill>
                  <a:srgbClr val="72F2F2"/>
                </a:solidFill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29A3223-96D0-4159-BC07-B81084848860}"/>
              </a:ext>
            </a:extLst>
          </p:cNvPr>
          <p:cNvGrpSpPr/>
          <p:nvPr/>
        </p:nvGrpSpPr>
        <p:grpSpPr>
          <a:xfrm>
            <a:off x="2676832" y="3073022"/>
            <a:ext cx="1371045" cy="2327458"/>
            <a:chOff x="2727746" y="3073022"/>
            <a:chExt cx="1371045" cy="2327458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5E07F3E6-9E59-4214-8218-A0787868FC82}"/>
                </a:ext>
              </a:extLst>
            </p:cNvPr>
            <p:cNvCxnSpPr>
              <a:cxnSpLocks/>
            </p:cNvCxnSpPr>
            <p:nvPr/>
          </p:nvCxnSpPr>
          <p:spPr>
            <a:xfrm>
              <a:off x="2727746" y="3167027"/>
              <a:ext cx="0" cy="2233453"/>
            </a:xfrm>
            <a:prstGeom prst="line">
              <a:avLst/>
            </a:prstGeom>
            <a:ln>
              <a:solidFill>
                <a:srgbClr val="72F2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9FE6FE47-FC82-4B51-8026-FB473A791E72}"/>
                </a:ext>
              </a:extLst>
            </p:cNvPr>
            <p:cNvSpPr/>
            <p:nvPr/>
          </p:nvSpPr>
          <p:spPr>
            <a:xfrm>
              <a:off x="2786888" y="3411576"/>
              <a:ext cx="131190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</a:rPr>
                <a:t>请输入文本内容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A1F913C3-078B-4C97-90FC-06268D29E7D0}"/>
                </a:ext>
              </a:extLst>
            </p:cNvPr>
            <p:cNvSpPr txBox="1"/>
            <p:nvPr/>
          </p:nvSpPr>
          <p:spPr>
            <a:xfrm>
              <a:off x="2786888" y="3073022"/>
              <a:ext cx="6751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72F2F2"/>
                  </a:solidFill>
                </a:rPr>
                <a:t>TIME</a:t>
              </a:r>
              <a:endParaRPr lang="zh-CN" altLang="en-US" sz="1600" b="1" dirty="0">
                <a:solidFill>
                  <a:srgbClr val="72F2F2"/>
                </a:solidFill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99F8B34-E96F-4ED9-8149-D82B97435FCD}"/>
              </a:ext>
            </a:extLst>
          </p:cNvPr>
          <p:cNvGrpSpPr/>
          <p:nvPr/>
        </p:nvGrpSpPr>
        <p:grpSpPr>
          <a:xfrm>
            <a:off x="4475282" y="3865149"/>
            <a:ext cx="1370800" cy="1535331"/>
            <a:chOff x="4587042" y="3865149"/>
            <a:chExt cx="1370800" cy="1535331"/>
          </a:xfrm>
        </p:grpSpPr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ED9D75BE-6957-496E-B389-9363062AA394}"/>
                </a:ext>
              </a:extLst>
            </p:cNvPr>
            <p:cNvCxnSpPr>
              <a:cxnSpLocks/>
            </p:cNvCxnSpPr>
            <p:nvPr/>
          </p:nvCxnSpPr>
          <p:spPr>
            <a:xfrm>
              <a:off x="4587042" y="3922677"/>
              <a:ext cx="0" cy="1477803"/>
            </a:xfrm>
            <a:prstGeom prst="line">
              <a:avLst/>
            </a:prstGeom>
            <a:ln>
              <a:solidFill>
                <a:srgbClr val="72F2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6B53F966-AA17-4AF8-817D-45073E1337DF}"/>
                </a:ext>
              </a:extLst>
            </p:cNvPr>
            <p:cNvSpPr/>
            <p:nvPr/>
          </p:nvSpPr>
          <p:spPr>
            <a:xfrm>
              <a:off x="4645939" y="4203703"/>
              <a:ext cx="131190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</a:rPr>
                <a:t>请输入文本内容</a:t>
              </a: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5C218FA3-5E58-4D54-A35B-4D299C1224ED}"/>
                </a:ext>
              </a:extLst>
            </p:cNvPr>
            <p:cNvSpPr txBox="1"/>
            <p:nvPr/>
          </p:nvSpPr>
          <p:spPr>
            <a:xfrm>
              <a:off x="4645939" y="3865149"/>
              <a:ext cx="6751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72F2F2"/>
                  </a:solidFill>
                </a:rPr>
                <a:t>TIME</a:t>
              </a:r>
              <a:endParaRPr lang="zh-CN" altLang="en-US" sz="1600" b="1" dirty="0">
                <a:solidFill>
                  <a:srgbClr val="72F2F2"/>
                </a:solidFill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A165A04-A163-4D8D-AACF-0BC093E4EB9A}"/>
              </a:ext>
            </a:extLst>
          </p:cNvPr>
          <p:cNvGrpSpPr/>
          <p:nvPr/>
        </p:nvGrpSpPr>
        <p:grpSpPr>
          <a:xfrm>
            <a:off x="6255310" y="2499899"/>
            <a:ext cx="1364633" cy="2900581"/>
            <a:chOff x="6446093" y="2499899"/>
            <a:chExt cx="1364633" cy="2900581"/>
          </a:xfrm>
        </p:grpSpPr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4B681A5B-077A-4501-A0A7-4E008552D790}"/>
                </a:ext>
              </a:extLst>
            </p:cNvPr>
            <p:cNvCxnSpPr>
              <a:cxnSpLocks/>
            </p:cNvCxnSpPr>
            <p:nvPr/>
          </p:nvCxnSpPr>
          <p:spPr>
            <a:xfrm>
              <a:off x="6446093" y="2576477"/>
              <a:ext cx="0" cy="2824003"/>
            </a:xfrm>
            <a:prstGeom prst="line">
              <a:avLst/>
            </a:prstGeom>
            <a:ln>
              <a:solidFill>
                <a:srgbClr val="72F2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8454446-C40C-4A1D-8EF4-2E705CF2BF08}"/>
                </a:ext>
              </a:extLst>
            </p:cNvPr>
            <p:cNvSpPr/>
            <p:nvPr/>
          </p:nvSpPr>
          <p:spPr>
            <a:xfrm>
              <a:off x="6498823" y="2838453"/>
              <a:ext cx="131190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</a:rPr>
                <a:t>请输入文本内容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52E757E2-A9BE-4608-BD46-B5FDA33391E5}"/>
                </a:ext>
              </a:extLst>
            </p:cNvPr>
            <p:cNvSpPr txBox="1"/>
            <p:nvPr/>
          </p:nvSpPr>
          <p:spPr>
            <a:xfrm>
              <a:off x="6498823" y="2499899"/>
              <a:ext cx="6751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72F2F2"/>
                  </a:solidFill>
                </a:rPr>
                <a:t>TIME</a:t>
              </a:r>
              <a:endParaRPr lang="zh-CN" altLang="en-US" sz="1600" b="1" dirty="0">
                <a:solidFill>
                  <a:srgbClr val="72F2F2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538505C-9AAE-4597-8FE0-DBB4BB822CD0}"/>
              </a:ext>
            </a:extLst>
          </p:cNvPr>
          <p:cNvGrpSpPr/>
          <p:nvPr/>
        </p:nvGrpSpPr>
        <p:grpSpPr>
          <a:xfrm>
            <a:off x="8044957" y="3693699"/>
            <a:ext cx="1370800" cy="1706781"/>
            <a:chOff x="8298977" y="3693699"/>
            <a:chExt cx="1370800" cy="1706781"/>
          </a:xfrm>
        </p:grpSpPr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0486C8BE-3028-4883-A26E-53D48948BF19}"/>
                </a:ext>
              </a:extLst>
            </p:cNvPr>
            <p:cNvCxnSpPr>
              <a:cxnSpLocks/>
            </p:cNvCxnSpPr>
            <p:nvPr/>
          </p:nvCxnSpPr>
          <p:spPr>
            <a:xfrm>
              <a:off x="8298977" y="3757577"/>
              <a:ext cx="0" cy="1642903"/>
            </a:xfrm>
            <a:prstGeom prst="line">
              <a:avLst/>
            </a:prstGeom>
            <a:ln>
              <a:solidFill>
                <a:srgbClr val="72F2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77DAA458-293B-4308-9489-6F715F6A2126}"/>
                </a:ext>
              </a:extLst>
            </p:cNvPr>
            <p:cNvGrpSpPr/>
            <p:nvPr/>
          </p:nvGrpSpPr>
          <p:grpSpPr>
            <a:xfrm>
              <a:off x="8357874" y="3693699"/>
              <a:ext cx="1311903" cy="600164"/>
              <a:chOff x="8421038" y="4273172"/>
              <a:chExt cx="1311903" cy="600164"/>
            </a:xfrm>
          </p:grpSpPr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EAA7EEF4-6054-4362-AB32-7B3EE2053021}"/>
                  </a:ext>
                </a:extLst>
              </p:cNvPr>
              <p:cNvSpPr/>
              <p:nvPr/>
            </p:nvSpPr>
            <p:spPr>
              <a:xfrm>
                <a:off x="8421038" y="4611726"/>
                <a:ext cx="1311903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100" dirty="0">
                    <a:solidFill>
                      <a:schemeClr val="bg1"/>
                    </a:solidFill>
                  </a:rPr>
                  <a:t>请输入文本内容</a:t>
                </a:r>
              </a:p>
            </p:txBody>
          </p: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BF940E74-060E-4DC5-9F8C-E2F175BCF700}"/>
                  </a:ext>
                </a:extLst>
              </p:cNvPr>
              <p:cNvSpPr txBox="1"/>
              <p:nvPr/>
            </p:nvSpPr>
            <p:spPr>
              <a:xfrm>
                <a:off x="8421038" y="4273172"/>
                <a:ext cx="6751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b="1" dirty="0">
                    <a:solidFill>
                      <a:srgbClr val="72F2F2"/>
                    </a:solidFill>
                  </a:rPr>
                  <a:t>TIME</a:t>
                </a:r>
                <a:endParaRPr lang="zh-CN" altLang="en-US" sz="1600" b="1" dirty="0">
                  <a:solidFill>
                    <a:srgbClr val="72F2F2"/>
                  </a:solidFill>
                </a:endParaRPr>
              </a:p>
            </p:txBody>
          </p: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881A398-C356-43CC-9BB9-597729EEB994}"/>
              </a:ext>
            </a:extLst>
          </p:cNvPr>
          <p:cNvGrpSpPr/>
          <p:nvPr/>
        </p:nvGrpSpPr>
        <p:grpSpPr>
          <a:xfrm>
            <a:off x="9843935" y="4208049"/>
            <a:ext cx="1377331" cy="1192431"/>
            <a:chOff x="10158030" y="4208049"/>
            <a:chExt cx="1377331" cy="1192431"/>
          </a:xfrm>
        </p:grpSpPr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A848062B-B314-4327-8B9C-86C34A81B4E8}"/>
                </a:ext>
              </a:extLst>
            </p:cNvPr>
            <p:cNvCxnSpPr>
              <a:cxnSpLocks/>
            </p:cNvCxnSpPr>
            <p:nvPr/>
          </p:nvCxnSpPr>
          <p:spPr>
            <a:xfrm>
              <a:off x="10158030" y="4283753"/>
              <a:ext cx="0" cy="1116727"/>
            </a:xfrm>
            <a:prstGeom prst="line">
              <a:avLst/>
            </a:prstGeom>
            <a:ln>
              <a:solidFill>
                <a:srgbClr val="72F2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4AD4090B-82D2-4A33-B4BD-A919E7AE2395}"/>
                </a:ext>
              </a:extLst>
            </p:cNvPr>
            <p:cNvSpPr/>
            <p:nvPr/>
          </p:nvSpPr>
          <p:spPr>
            <a:xfrm>
              <a:off x="10223458" y="4546603"/>
              <a:ext cx="131190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</a:rPr>
                <a:t>请输入文本内容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0520212E-D8E2-4A43-AAB0-4B26A55E6D68}"/>
                </a:ext>
              </a:extLst>
            </p:cNvPr>
            <p:cNvSpPr txBox="1"/>
            <p:nvPr/>
          </p:nvSpPr>
          <p:spPr>
            <a:xfrm>
              <a:off x="10223458" y="4208049"/>
              <a:ext cx="6751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rgbClr val="72F2F2"/>
                  </a:solidFill>
                </a:rPr>
                <a:t>TIME</a:t>
              </a:r>
              <a:endParaRPr lang="zh-CN" altLang="en-US" sz="1600" b="1" dirty="0">
                <a:solidFill>
                  <a:srgbClr val="72F2F2"/>
                </a:solidFill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13011A16-9F3D-4D76-8F7C-62A208254E3A}"/>
              </a:ext>
            </a:extLst>
          </p:cNvPr>
          <p:cNvGrpSpPr/>
          <p:nvPr/>
        </p:nvGrpSpPr>
        <p:grpSpPr>
          <a:xfrm>
            <a:off x="-803191" y="5389814"/>
            <a:ext cx="11883603" cy="121986"/>
            <a:chOff x="-935271" y="5389814"/>
            <a:chExt cx="11883603" cy="121986"/>
          </a:xfrm>
        </p:grpSpPr>
        <p:sp>
          <p:nvSpPr>
            <p:cNvPr id="147" name="Rectangle 884">
              <a:extLst>
                <a:ext uri="{FF2B5EF4-FFF2-40B4-BE49-F238E27FC236}">
                  <a16:creationId xmlns:a16="http://schemas.microsoft.com/office/drawing/2014/main" id="{2A1B022C-3505-48DB-9DB0-AEBAAB66804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93527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48" name="Rectangle 885">
              <a:extLst>
                <a:ext uri="{FF2B5EF4-FFF2-40B4-BE49-F238E27FC236}">
                  <a16:creationId xmlns:a16="http://schemas.microsoft.com/office/drawing/2014/main" id="{D3FBD9AF-0DA6-4F33-9D6B-42B2C84A7D2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93527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49" name="Rectangle 886">
              <a:extLst>
                <a:ext uri="{FF2B5EF4-FFF2-40B4-BE49-F238E27FC236}">
                  <a16:creationId xmlns:a16="http://schemas.microsoft.com/office/drawing/2014/main" id="{C9310B47-AAF9-42B6-9E6D-37432AD0CDB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820584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0" name="Rectangle 887">
              <a:extLst>
                <a:ext uri="{FF2B5EF4-FFF2-40B4-BE49-F238E27FC236}">
                  <a16:creationId xmlns:a16="http://schemas.microsoft.com/office/drawing/2014/main" id="{3CFD7AB7-77F8-4F3A-A324-F9318C3D22D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820584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1" name="Rectangle 888">
              <a:extLst>
                <a:ext uri="{FF2B5EF4-FFF2-40B4-BE49-F238E27FC236}">
                  <a16:creationId xmlns:a16="http://schemas.microsoft.com/office/drawing/2014/main" id="{496650DD-A7C1-44B5-854D-543D1CD33F3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70902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2" name="Rectangle 889">
              <a:extLst>
                <a:ext uri="{FF2B5EF4-FFF2-40B4-BE49-F238E27FC236}">
                  <a16:creationId xmlns:a16="http://schemas.microsoft.com/office/drawing/2014/main" id="{31C212DA-8EBC-459A-A5A0-8B2ABB2172B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70902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3" name="Rectangle 890">
              <a:extLst>
                <a:ext uri="{FF2B5EF4-FFF2-40B4-BE49-F238E27FC236}">
                  <a16:creationId xmlns:a16="http://schemas.microsoft.com/office/drawing/2014/main" id="{4BA4F425-877D-428E-A757-F9B1CA40A7B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598507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4" name="Rectangle 891">
              <a:extLst>
                <a:ext uri="{FF2B5EF4-FFF2-40B4-BE49-F238E27FC236}">
                  <a16:creationId xmlns:a16="http://schemas.microsoft.com/office/drawing/2014/main" id="{2D8E7473-3DE4-467A-904F-D822827D3D7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598507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5" name="Rectangle 892">
              <a:extLst>
                <a:ext uri="{FF2B5EF4-FFF2-40B4-BE49-F238E27FC236}">
                  <a16:creationId xmlns:a16="http://schemas.microsoft.com/office/drawing/2014/main" id="{B3053B63-245A-49D5-9B59-C9F9CC7BFA9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48694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6" name="Rectangle 893">
              <a:extLst>
                <a:ext uri="{FF2B5EF4-FFF2-40B4-BE49-F238E27FC236}">
                  <a16:creationId xmlns:a16="http://schemas.microsoft.com/office/drawing/2014/main" id="{24A8CFFB-042F-4C39-ACB1-6ACE21D025B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48694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7" name="Rectangle 894">
              <a:extLst>
                <a:ext uri="{FF2B5EF4-FFF2-40B4-BE49-F238E27FC236}">
                  <a16:creationId xmlns:a16="http://schemas.microsoft.com/office/drawing/2014/main" id="{C01F1128-095A-40D4-8309-ED16521F81F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37538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8" name="Rectangle 895">
              <a:extLst>
                <a:ext uri="{FF2B5EF4-FFF2-40B4-BE49-F238E27FC236}">
                  <a16:creationId xmlns:a16="http://schemas.microsoft.com/office/drawing/2014/main" id="{CCEDA03D-B58E-4FF0-A5AE-4A597B07F9A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37538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59" name="Rectangle 896">
              <a:extLst>
                <a:ext uri="{FF2B5EF4-FFF2-40B4-BE49-F238E27FC236}">
                  <a16:creationId xmlns:a16="http://schemas.microsoft.com/office/drawing/2014/main" id="{70EBF83B-F646-4E6A-8E4C-4D469661198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26382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0" name="Rectangle 897">
              <a:extLst>
                <a:ext uri="{FF2B5EF4-FFF2-40B4-BE49-F238E27FC236}">
                  <a16:creationId xmlns:a16="http://schemas.microsoft.com/office/drawing/2014/main" id="{93019720-E328-4D51-A907-73909517C68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26382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1" name="Rectangle 898">
              <a:extLst>
                <a:ext uri="{FF2B5EF4-FFF2-40B4-BE49-F238E27FC236}">
                  <a16:creationId xmlns:a16="http://schemas.microsoft.com/office/drawing/2014/main" id="{BDA24A8C-5DDC-45E9-B6C1-9DBF4ED138F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150182" y="5389814"/>
              <a:ext cx="6256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2" name="Rectangle 899">
              <a:extLst>
                <a:ext uri="{FF2B5EF4-FFF2-40B4-BE49-F238E27FC236}">
                  <a16:creationId xmlns:a16="http://schemas.microsoft.com/office/drawing/2014/main" id="{2BC4FBCB-F63A-4A06-82EF-8EE4B70FDDD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150182" y="5389814"/>
              <a:ext cx="6256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3" name="Rectangle 900">
              <a:extLst>
                <a:ext uri="{FF2B5EF4-FFF2-40B4-BE49-F238E27FC236}">
                  <a16:creationId xmlns:a16="http://schemas.microsoft.com/office/drawing/2014/main" id="{74AB24E2-7912-4C46-A0F2-5212206FD68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3862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4" name="Rectangle 901">
              <a:extLst>
                <a:ext uri="{FF2B5EF4-FFF2-40B4-BE49-F238E27FC236}">
                  <a16:creationId xmlns:a16="http://schemas.microsoft.com/office/drawing/2014/main" id="{0E2F83A3-E071-4A0C-935A-F809DE91FCB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-3862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5" name="Rectangle 902">
              <a:extLst>
                <a:ext uri="{FF2B5EF4-FFF2-40B4-BE49-F238E27FC236}">
                  <a16:creationId xmlns:a16="http://schemas.microsoft.com/office/drawing/2014/main" id="{DDEE5691-CC7D-4632-9E63-345AC8E4A63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293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6" name="Rectangle 903">
              <a:extLst>
                <a:ext uri="{FF2B5EF4-FFF2-40B4-BE49-F238E27FC236}">
                  <a16:creationId xmlns:a16="http://schemas.microsoft.com/office/drawing/2014/main" id="{B0D7D721-E435-4346-A8FB-81A718BF6A8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293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7" name="Rectangle 904">
              <a:extLst>
                <a:ext uri="{FF2B5EF4-FFF2-40B4-BE49-F238E27FC236}">
                  <a16:creationId xmlns:a16="http://schemas.microsoft.com/office/drawing/2014/main" id="{E751D980-C9B4-4BA0-8028-85F46184B9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449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8" name="Rectangle 905">
              <a:extLst>
                <a:ext uri="{FF2B5EF4-FFF2-40B4-BE49-F238E27FC236}">
                  <a16:creationId xmlns:a16="http://schemas.microsoft.com/office/drawing/2014/main" id="{2810504C-735F-425D-85BA-CBCEAB0AD67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449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69" name="Rectangle 906">
              <a:extLst>
                <a:ext uri="{FF2B5EF4-FFF2-40B4-BE49-F238E27FC236}">
                  <a16:creationId xmlns:a16="http://schemas.microsoft.com/office/drawing/2014/main" id="{101839A7-C2E0-48D1-A374-B1542985073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96056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0" name="Rectangle 907">
              <a:extLst>
                <a:ext uri="{FF2B5EF4-FFF2-40B4-BE49-F238E27FC236}">
                  <a16:creationId xmlns:a16="http://schemas.microsoft.com/office/drawing/2014/main" id="{60C9B22E-4C5A-479B-906A-DA236E1473C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96056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1" name="Rectangle 908">
              <a:extLst>
                <a:ext uri="{FF2B5EF4-FFF2-40B4-BE49-F238E27FC236}">
                  <a16:creationId xmlns:a16="http://schemas.microsoft.com/office/drawing/2014/main" id="{E54FF0FF-2C0F-4D98-ACC5-306ABC50DF3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0761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2" name="Rectangle 909">
              <a:extLst>
                <a:ext uri="{FF2B5EF4-FFF2-40B4-BE49-F238E27FC236}">
                  <a16:creationId xmlns:a16="http://schemas.microsoft.com/office/drawing/2014/main" id="{1D45754E-F787-4231-878E-B271D28CD52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0761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3" name="Rectangle 910">
              <a:extLst>
                <a:ext uri="{FF2B5EF4-FFF2-40B4-BE49-F238E27FC236}">
                  <a16:creationId xmlns:a16="http://schemas.microsoft.com/office/drawing/2014/main" id="{4268DE4C-43FC-41AD-8BA7-7F37F6CCF9D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1263" y="5389815"/>
              <a:ext cx="6256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4" name="Rectangle 911">
              <a:extLst>
                <a:ext uri="{FF2B5EF4-FFF2-40B4-BE49-F238E27FC236}">
                  <a16:creationId xmlns:a16="http://schemas.microsoft.com/office/drawing/2014/main" id="{FCD1DBBF-28BD-454B-9A76-EEF08C4ECC5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1263" y="5389815"/>
              <a:ext cx="6256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5" name="Rectangle 912">
              <a:extLst>
                <a:ext uri="{FF2B5EF4-FFF2-40B4-BE49-F238E27FC236}">
                  <a16:creationId xmlns:a16="http://schemas.microsoft.com/office/drawing/2014/main" id="{4ADDD1B3-B7E4-4070-81A3-6FB97E06ADC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282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6" name="Rectangle 913">
              <a:extLst>
                <a:ext uri="{FF2B5EF4-FFF2-40B4-BE49-F238E27FC236}">
                  <a16:creationId xmlns:a16="http://schemas.microsoft.com/office/drawing/2014/main" id="{0284ADA7-A9EE-4DF8-BCFF-B3455EEB0C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282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7" name="Rectangle 914">
              <a:extLst>
                <a:ext uri="{FF2B5EF4-FFF2-40B4-BE49-F238E27FC236}">
                  <a16:creationId xmlns:a16="http://schemas.microsoft.com/office/drawing/2014/main" id="{F4D35DD9-1687-4F79-98B6-738F37637B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44382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8" name="Rectangle 915">
              <a:extLst>
                <a:ext uri="{FF2B5EF4-FFF2-40B4-BE49-F238E27FC236}">
                  <a16:creationId xmlns:a16="http://schemas.microsoft.com/office/drawing/2014/main" id="{795D8B95-E97E-4F5E-A258-68B28A314A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44382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79" name="Rectangle 916">
              <a:extLst>
                <a:ext uri="{FF2B5EF4-FFF2-40B4-BE49-F238E27FC236}">
                  <a16:creationId xmlns:a16="http://schemas.microsoft.com/office/drawing/2014/main" id="{55C38E43-2E96-4544-8E95-EF566E8187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5594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0" name="Rectangle 917">
              <a:extLst>
                <a:ext uri="{FF2B5EF4-FFF2-40B4-BE49-F238E27FC236}">
                  <a16:creationId xmlns:a16="http://schemas.microsoft.com/office/drawing/2014/main" id="{E4B95CD9-45CE-4E0E-BEBB-F3B985FCFA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5594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1" name="Rectangle 918">
              <a:extLst>
                <a:ext uri="{FF2B5EF4-FFF2-40B4-BE49-F238E27FC236}">
                  <a16:creationId xmlns:a16="http://schemas.microsoft.com/office/drawing/2014/main" id="{A0C0F053-71C3-4B9A-BF46-AF0C0D176FA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6750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2" name="Rectangle 919">
              <a:extLst>
                <a:ext uri="{FF2B5EF4-FFF2-40B4-BE49-F238E27FC236}">
                  <a16:creationId xmlns:a16="http://schemas.microsoft.com/office/drawing/2014/main" id="{B88650FB-51DE-415C-9034-0027A2B624E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6750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3" name="Rectangle 920">
              <a:extLst>
                <a:ext uri="{FF2B5EF4-FFF2-40B4-BE49-F238E27FC236}">
                  <a16:creationId xmlns:a16="http://schemas.microsoft.com/office/drawing/2014/main" id="{38C20096-35EE-433F-869E-59627C7EC1C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7801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4" name="Rectangle 921">
              <a:extLst>
                <a:ext uri="{FF2B5EF4-FFF2-40B4-BE49-F238E27FC236}">
                  <a16:creationId xmlns:a16="http://schemas.microsoft.com/office/drawing/2014/main" id="{35B1D5AE-2725-4FAD-A8E7-D0D53CC22AF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7801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5" name="Rectangle 922">
              <a:extLst>
                <a:ext uri="{FF2B5EF4-FFF2-40B4-BE49-F238E27FC236}">
                  <a16:creationId xmlns:a16="http://schemas.microsoft.com/office/drawing/2014/main" id="{2B9607AB-3151-438E-AE9C-79F22186CAF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192706" y="5389814"/>
              <a:ext cx="5213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6" name="Rectangle 923">
              <a:extLst>
                <a:ext uri="{FF2B5EF4-FFF2-40B4-BE49-F238E27FC236}">
                  <a16:creationId xmlns:a16="http://schemas.microsoft.com/office/drawing/2014/main" id="{A935A492-E778-4CFA-8DA3-C92EF8C91A5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192706" y="5389814"/>
              <a:ext cx="5213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7" name="Rectangle 924">
              <a:extLst>
                <a:ext uri="{FF2B5EF4-FFF2-40B4-BE49-F238E27FC236}">
                  <a16:creationId xmlns:a16="http://schemas.microsoft.com/office/drawing/2014/main" id="{9A92E8C4-24F1-4EBB-B4CB-1C2BD42EE87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426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8" name="Rectangle 925">
              <a:extLst>
                <a:ext uri="{FF2B5EF4-FFF2-40B4-BE49-F238E27FC236}">
                  <a16:creationId xmlns:a16="http://schemas.microsoft.com/office/drawing/2014/main" id="{824FC9E3-32B8-492B-BDE0-9B049804169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426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89" name="Rectangle 926">
              <a:extLst>
                <a:ext uri="{FF2B5EF4-FFF2-40B4-BE49-F238E27FC236}">
                  <a16:creationId xmlns:a16="http://schemas.microsoft.com/office/drawing/2014/main" id="{66FF4351-0DAF-4B3A-9435-36BDF512E27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41582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0" name="Rectangle 927">
              <a:extLst>
                <a:ext uri="{FF2B5EF4-FFF2-40B4-BE49-F238E27FC236}">
                  <a16:creationId xmlns:a16="http://schemas.microsoft.com/office/drawing/2014/main" id="{BA6B75AA-50B8-4414-9988-DDB874595D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41582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1" name="Rectangle 928">
              <a:extLst>
                <a:ext uri="{FF2B5EF4-FFF2-40B4-BE49-F238E27FC236}">
                  <a16:creationId xmlns:a16="http://schemas.microsoft.com/office/drawing/2014/main" id="{8471E6F1-FC73-484D-A5A4-AF6FAEDF9D7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526344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2" name="Rectangle 929">
              <a:extLst>
                <a:ext uri="{FF2B5EF4-FFF2-40B4-BE49-F238E27FC236}">
                  <a16:creationId xmlns:a16="http://schemas.microsoft.com/office/drawing/2014/main" id="{BD339950-C753-4632-AC13-249A63BF364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526344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3" name="Rectangle 930">
              <a:extLst>
                <a:ext uri="{FF2B5EF4-FFF2-40B4-BE49-F238E27FC236}">
                  <a16:creationId xmlns:a16="http://schemas.microsoft.com/office/drawing/2014/main" id="{45C47EC3-39DC-4EC0-956B-AE4A5F91DC1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637903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4" name="Rectangle 931">
              <a:extLst>
                <a:ext uri="{FF2B5EF4-FFF2-40B4-BE49-F238E27FC236}">
                  <a16:creationId xmlns:a16="http://schemas.microsoft.com/office/drawing/2014/main" id="{B0ADE640-7177-4546-B051-400862A6E66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637903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5" name="Rectangle 932">
              <a:extLst>
                <a:ext uri="{FF2B5EF4-FFF2-40B4-BE49-F238E27FC236}">
                  <a16:creationId xmlns:a16="http://schemas.microsoft.com/office/drawing/2014/main" id="{8D956AA0-9D1C-423B-916C-4749BFC81DB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74946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6" name="Rectangle 933">
              <a:extLst>
                <a:ext uri="{FF2B5EF4-FFF2-40B4-BE49-F238E27FC236}">
                  <a16:creationId xmlns:a16="http://schemas.microsoft.com/office/drawing/2014/main" id="{6C30FC69-21D6-4EE0-AE94-DDCE049093F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74946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7" name="Rectangle 934">
              <a:extLst>
                <a:ext uri="{FF2B5EF4-FFF2-40B4-BE49-F238E27FC236}">
                  <a16:creationId xmlns:a16="http://schemas.microsoft.com/office/drawing/2014/main" id="{0BB48056-1133-4A67-8D5A-A174E34BB1D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64151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8" name="Rectangle 935">
              <a:extLst>
                <a:ext uri="{FF2B5EF4-FFF2-40B4-BE49-F238E27FC236}">
                  <a16:creationId xmlns:a16="http://schemas.microsoft.com/office/drawing/2014/main" id="{F5353757-5933-443C-B5E8-380192F2A55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64151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199" name="Rectangle 936">
              <a:extLst>
                <a:ext uri="{FF2B5EF4-FFF2-40B4-BE49-F238E27FC236}">
                  <a16:creationId xmlns:a16="http://schemas.microsoft.com/office/drawing/2014/main" id="{5091DB6E-3A16-475D-AD83-78F06B70365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7466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0" name="Rectangle 937">
              <a:extLst>
                <a:ext uri="{FF2B5EF4-FFF2-40B4-BE49-F238E27FC236}">
                  <a16:creationId xmlns:a16="http://schemas.microsoft.com/office/drawing/2014/main" id="{9FC44AE0-84C3-4382-889E-D5EF36667B4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7466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1" name="Rectangle 882">
              <a:extLst>
                <a:ext uri="{FF2B5EF4-FFF2-40B4-BE49-F238E27FC236}">
                  <a16:creationId xmlns:a16="http://schemas.microsoft.com/office/drawing/2014/main" id="{1AF9F6A8-7C61-43F2-8EF9-E4B57436157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95438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2" name="Rectangle 883">
              <a:extLst>
                <a:ext uri="{FF2B5EF4-FFF2-40B4-BE49-F238E27FC236}">
                  <a16:creationId xmlns:a16="http://schemas.microsoft.com/office/drawing/2014/main" id="{20CAC99C-BD0D-4AA0-855B-B1C935B6204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95438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3" name="Rectangle 884">
              <a:extLst>
                <a:ext uri="{FF2B5EF4-FFF2-40B4-BE49-F238E27FC236}">
                  <a16:creationId xmlns:a16="http://schemas.microsoft.com/office/drawing/2014/main" id="{057F1913-BB48-4E4D-8E5C-FE06CF1959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699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4" name="Rectangle 885">
              <a:extLst>
                <a:ext uri="{FF2B5EF4-FFF2-40B4-BE49-F238E27FC236}">
                  <a16:creationId xmlns:a16="http://schemas.microsoft.com/office/drawing/2014/main" id="{14D32050-35EE-4708-8D4D-62EC796D8AE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699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5" name="Rectangle 886">
              <a:extLst>
                <a:ext uri="{FF2B5EF4-FFF2-40B4-BE49-F238E27FC236}">
                  <a16:creationId xmlns:a16="http://schemas.microsoft.com/office/drawing/2014/main" id="{D507B6B2-1504-414F-B7AA-F3AFA65D847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1685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6" name="Rectangle 887">
              <a:extLst>
                <a:ext uri="{FF2B5EF4-FFF2-40B4-BE49-F238E27FC236}">
                  <a16:creationId xmlns:a16="http://schemas.microsoft.com/office/drawing/2014/main" id="{1011DD67-A144-451A-8AF3-F6DF8ED7D27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1685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7" name="Rectangle 888">
              <a:extLst>
                <a:ext uri="{FF2B5EF4-FFF2-40B4-BE49-F238E27FC236}">
                  <a16:creationId xmlns:a16="http://schemas.microsoft.com/office/drawing/2014/main" id="{74A6F6CF-F7E6-4EFD-AABB-37899D3AD27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3324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8" name="Rectangle 889">
              <a:extLst>
                <a:ext uri="{FF2B5EF4-FFF2-40B4-BE49-F238E27FC236}">
                  <a16:creationId xmlns:a16="http://schemas.microsoft.com/office/drawing/2014/main" id="{936CD6E4-AC3B-4D98-97E7-05A7DF66C5B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3324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09" name="Rectangle 890">
              <a:extLst>
                <a:ext uri="{FF2B5EF4-FFF2-40B4-BE49-F238E27FC236}">
                  <a16:creationId xmlns:a16="http://schemas.microsoft.com/office/drawing/2014/main" id="{7592C1E3-C9A9-4DE8-B320-2543B23A1FD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43762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0" name="Rectangle 891">
              <a:extLst>
                <a:ext uri="{FF2B5EF4-FFF2-40B4-BE49-F238E27FC236}">
                  <a16:creationId xmlns:a16="http://schemas.microsoft.com/office/drawing/2014/main" id="{C71473CB-6B5B-4CB2-B03B-825C826E5FD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43762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1" name="Rectangle 892">
              <a:extLst>
                <a:ext uri="{FF2B5EF4-FFF2-40B4-BE49-F238E27FC236}">
                  <a16:creationId xmlns:a16="http://schemas.microsoft.com/office/drawing/2014/main" id="{4233A811-26C8-4B78-A13D-D6FD46F8F74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65532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2" name="Rectangle 893">
              <a:extLst>
                <a:ext uri="{FF2B5EF4-FFF2-40B4-BE49-F238E27FC236}">
                  <a16:creationId xmlns:a16="http://schemas.microsoft.com/office/drawing/2014/main" id="{1570F9E7-3441-4617-AB27-C02B402EE57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65532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3" name="Rectangle 894">
              <a:extLst>
                <a:ext uri="{FF2B5EF4-FFF2-40B4-BE49-F238E27FC236}">
                  <a16:creationId xmlns:a16="http://schemas.microsoft.com/office/drawing/2014/main" id="{7147D872-909A-44A6-88B8-7B84BEE6D38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76688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4" name="Rectangle 895">
              <a:extLst>
                <a:ext uri="{FF2B5EF4-FFF2-40B4-BE49-F238E27FC236}">
                  <a16:creationId xmlns:a16="http://schemas.microsoft.com/office/drawing/2014/main" id="{7C3502CA-01A8-4FB9-81A2-C314A39CC80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76688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5" name="Rectangle 896">
              <a:extLst>
                <a:ext uri="{FF2B5EF4-FFF2-40B4-BE49-F238E27FC236}">
                  <a16:creationId xmlns:a16="http://schemas.microsoft.com/office/drawing/2014/main" id="{A8E667C5-592D-4ACD-856C-6BC4D2A16B5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7844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6" name="Rectangle 897">
              <a:extLst>
                <a:ext uri="{FF2B5EF4-FFF2-40B4-BE49-F238E27FC236}">
                  <a16:creationId xmlns:a16="http://schemas.microsoft.com/office/drawing/2014/main" id="{F4842048-B535-4E1B-B594-BF50B0BF164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7844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7" name="Rectangle 898">
              <a:extLst>
                <a:ext uri="{FF2B5EF4-FFF2-40B4-BE49-F238E27FC236}">
                  <a16:creationId xmlns:a16="http://schemas.microsoft.com/office/drawing/2014/main" id="{998BF5A0-D587-4D8F-964D-A6263142EB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992087" y="5389814"/>
              <a:ext cx="6256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8" name="Rectangle 899">
              <a:extLst>
                <a:ext uri="{FF2B5EF4-FFF2-40B4-BE49-F238E27FC236}">
                  <a16:creationId xmlns:a16="http://schemas.microsoft.com/office/drawing/2014/main" id="{20400E8A-1CE0-4A9D-9D34-BCC8C5AEF97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992087" y="5389814"/>
              <a:ext cx="6256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19" name="Rectangle 900">
              <a:extLst>
                <a:ext uri="{FF2B5EF4-FFF2-40B4-BE49-F238E27FC236}">
                  <a16:creationId xmlns:a16="http://schemas.microsoft.com/office/drawing/2014/main" id="{D0BBF914-7429-40E2-BED2-AFFB4044C0E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0364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0" name="Rectangle 901">
              <a:extLst>
                <a:ext uri="{FF2B5EF4-FFF2-40B4-BE49-F238E27FC236}">
                  <a16:creationId xmlns:a16="http://schemas.microsoft.com/office/drawing/2014/main" id="{6E3AA6FA-D7AF-42F4-AB14-C14661EF117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0364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1" name="Rectangle 902">
              <a:extLst>
                <a:ext uri="{FF2B5EF4-FFF2-40B4-BE49-F238E27FC236}">
                  <a16:creationId xmlns:a16="http://schemas.microsoft.com/office/drawing/2014/main" id="{21DC63DF-A33B-4943-A924-89CC27971A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21520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2" name="Rectangle 903">
              <a:extLst>
                <a:ext uri="{FF2B5EF4-FFF2-40B4-BE49-F238E27FC236}">
                  <a16:creationId xmlns:a16="http://schemas.microsoft.com/office/drawing/2014/main" id="{B90C615C-5C51-423A-B786-7C0A26EE2B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21520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3" name="Rectangle 904">
              <a:extLst>
                <a:ext uri="{FF2B5EF4-FFF2-40B4-BE49-F238E27FC236}">
                  <a16:creationId xmlns:a16="http://schemas.microsoft.com/office/drawing/2014/main" id="{FA8F722C-B305-41E8-A192-D41C8909183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2676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4" name="Rectangle 905">
              <a:extLst>
                <a:ext uri="{FF2B5EF4-FFF2-40B4-BE49-F238E27FC236}">
                  <a16:creationId xmlns:a16="http://schemas.microsoft.com/office/drawing/2014/main" id="{029847A7-E37D-497F-BAA6-BC01F2304E9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2676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5" name="Rectangle 906">
              <a:extLst>
                <a:ext uri="{FF2B5EF4-FFF2-40B4-BE49-F238E27FC236}">
                  <a16:creationId xmlns:a16="http://schemas.microsoft.com/office/drawing/2014/main" id="{D9732823-CB4F-479F-BB17-13E10E9E6FA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38325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6" name="Rectangle 907">
              <a:extLst>
                <a:ext uri="{FF2B5EF4-FFF2-40B4-BE49-F238E27FC236}">
                  <a16:creationId xmlns:a16="http://schemas.microsoft.com/office/drawing/2014/main" id="{F14AD57A-440B-47EB-AF4A-28F68DC910B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38325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7" name="Rectangle 908">
              <a:extLst>
                <a:ext uri="{FF2B5EF4-FFF2-40B4-BE49-F238E27FC236}">
                  <a16:creationId xmlns:a16="http://schemas.microsoft.com/office/drawing/2014/main" id="{61B8D662-C3EE-4C56-AC6C-8A08EC11FB4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988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8" name="Rectangle 909">
              <a:extLst>
                <a:ext uri="{FF2B5EF4-FFF2-40B4-BE49-F238E27FC236}">
                  <a16:creationId xmlns:a16="http://schemas.microsoft.com/office/drawing/2014/main" id="{9BA80F14-69ED-406E-AC41-43F6A81C47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988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29" name="Rectangle 910">
              <a:extLst>
                <a:ext uri="{FF2B5EF4-FFF2-40B4-BE49-F238E27FC236}">
                  <a16:creationId xmlns:a16="http://schemas.microsoft.com/office/drawing/2014/main" id="{8FF8DE4F-FACE-45EA-A981-4A310B227EB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663532" y="5389815"/>
              <a:ext cx="6256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0" name="Rectangle 911">
              <a:extLst>
                <a:ext uri="{FF2B5EF4-FFF2-40B4-BE49-F238E27FC236}">
                  <a16:creationId xmlns:a16="http://schemas.microsoft.com/office/drawing/2014/main" id="{3DFE1F39-D5A2-4FC5-9618-DF4499EF40E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663532" y="5389815"/>
              <a:ext cx="6256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1" name="Rectangle 912">
              <a:extLst>
                <a:ext uri="{FF2B5EF4-FFF2-40B4-BE49-F238E27FC236}">
                  <a16:creationId xmlns:a16="http://schemas.microsoft.com/office/drawing/2014/main" id="{F9C7EEAD-8D5D-4C27-8275-A1C7884C319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77509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2" name="Rectangle 913">
              <a:extLst>
                <a:ext uri="{FF2B5EF4-FFF2-40B4-BE49-F238E27FC236}">
                  <a16:creationId xmlns:a16="http://schemas.microsoft.com/office/drawing/2014/main" id="{C3309435-E8F8-4D28-AD99-1E97B0D4CD4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77509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3" name="Rectangle 914">
              <a:extLst>
                <a:ext uri="{FF2B5EF4-FFF2-40B4-BE49-F238E27FC236}">
                  <a16:creationId xmlns:a16="http://schemas.microsoft.com/office/drawing/2014/main" id="{ADE187D4-A588-4885-B198-A00C648D6C7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886651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4" name="Rectangle 915">
              <a:extLst>
                <a:ext uri="{FF2B5EF4-FFF2-40B4-BE49-F238E27FC236}">
                  <a16:creationId xmlns:a16="http://schemas.microsoft.com/office/drawing/2014/main" id="{5DE2B834-71DE-4D54-9DC2-032C5DD6CA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886651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5" name="Rectangle 916">
              <a:extLst>
                <a:ext uri="{FF2B5EF4-FFF2-40B4-BE49-F238E27FC236}">
                  <a16:creationId xmlns:a16="http://schemas.microsoft.com/office/drawing/2014/main" id="{111BA36F-C89B-418A-A44E-D1C414D0F0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99821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6" name="Rectangle 917">
              <a:extLst>
                <a:ext uri="{FF2B5EF4-FFF2-40B4-BE49-F238E27FC236}">
                  <a16:creationId xmlns:a16="http://schemas.microsoft.com/office/drawing/2014/main" id="{6E4CB7E6-A85F-4062-B191-D8C4CF5AE13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99821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7" name="Rectangle 918">
              <a:extLst>
                <a:ext uri="{FF2B5EF4-FFF2-40B4-BE49-F238E27FC236}">
                  <a16:creationId xmlns:a16="http://schemas.microsoft.com/office/drawing/2014/main" id="{992C5B10-A5BB-476E-8352-2DB802478FD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9770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8" name="Rectangle 919">
              <a:extLst>
                <a:ext uri="{FF2B5EF4-FFF2-40B4-BE49-F238E27FC236}">
                  <a16:creationId xmlns:a16="http://schemas.microsoft.com/office/drawing/2014/main" id="{90C17263-B9FC-4DEF-9C50-9B823DE40D4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9770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39" name="Rectangle 920">
              <a:extLst>
                <a:ext uri="{FF2B5EF4-FFF2-40B4-BE49-F238E27FC236}">
                  <a16:creationId xmlns:a16="http://schemas.microsoft.com/office/drawing/2014/main" id="{7E13A3D9-68A9-432F-BB8D-1B6DD8ABF4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028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0" name="Rectangle 921">
              <a:extLst>
                <a:ext uri="{FF2B5EF4-FFF2-40B4-BE49-F238E27FC236}">
                  <a16:creationId xmlns:a16="http://schemas.microsoft.com/office/drawing/2014/main" id="{35FA62D1-7956-4553-BD4B-B9AE644F5E9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028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1" name="Rectangle 922">
              <a:extLst>
                <a:ext uri="{FF2B5EF4-FFF2-40B4-BE49-F238E27FC236}">
                  <a16:creationId xmlns:a16="http://schemas.microsoft.com/office/drawing/2014/main" id="{9BB96798-3A79-45D8-A0F5-419201AFBE1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34975" y="5389814"/>
              <a:ext cx="5213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2" name="Rectangle 923">
              <a:extLst>
                <a:ext uri="{FF2B5EF4-FFF2-40B4-BE49-F238E27FC236}">
                  <a16:creationId xmlns:a16="http://schemas.microsoft.com/office/drawing/2014/main" id="{7B4ABF9D-8A08-4706-A1AC-0CAF9FEE73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34975" y="5389814"/>
              <a:ext cx="5213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3" name="Rectangle 924">
              <a:extLst>
                <a:ext uri="{FF2B5EF4-FFF2-40B4-BE49-F238E27FC236}">
                  <a16:creationId xmlns:a16="http://schemas.microsoft.com/office/drawing/2014/main" id="{31C5D046-26FA-48EE-B243-22B45410E95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46535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4" name="Rectangle 925">
              <a:extLst>
                <a:ext uri="{FF2B5EF4-FFF2-40B4-BE49-F238E27FC236}">
                  <a16:creationId xmlns:a16="http://schemas.microsoft.com/office/drawing/2014/main" id="{3085EC9F-71F9-44C5-AA73-F544B73D250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46535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5" name="Rectangle 926">
              <a:extLst>
                <a:ext uri="{FF2B5EF4-FFF2-40B4-BE49-F238E27FC236}">
                  <a16:creationId xmlns:a16="http://schemas.microsoft.com/office/drawing/2014/main" id="{FFB499FD-4D20-4F31-8540-4312643EE30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558095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6" name="Rectangle 927">
              <a:extLst>
                <a:ext uri="{FF2B5EF4-FFF2-40B4-BE49-F238E27FC236}">
                  <a16:creationId xmlns:a16="http://schemas.microsoft.com/office/drawing/2014/main" id="{982FC07F-2FED-4C69-B4EA-FA1716E109D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558095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7" name="Rectangle 928">
              <a:extLst>
                <a:ext uri="{FF2B5EF4-FFF2-40B4-BE49-F238E27FC236}">
                  <a16:creationId xmlns:a16="http://schemas.microsoft.com/office/drawing/2014/main" id="{3CCCC56C-7D88-40D0-970D-825EF900FA3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6861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8" name="Rectangle 929">
              <a:extLst>
                <a:ext uri="{FF2B5EF4-FFF2-40B4-BE49-F238E27FC236}">
                  <a16:creationId xmlns:a16="http://schemas.microsoft.com/office/drawing/2014/main" id="{746FA341-4B1D-499E-8458-66D2E785A08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6861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49" name="Rectangle 930">
              <a:extLst>
                <a:ext uri="{FF2B5EF4-FFF2-40B4-BE49-F238E27FC236}">
                  <a16:creationId xmlns:a16="http://schemas.microsoft.com/office/drawing/2014/main" id="{006F14CB-2186-4450-A08D-D4B8C297A7A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780172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0" name="Rectangle 931">
              <a:extLst>
                <a:ext uri="{FF2B5EF4-FFF2-40B4-BE49-F238E27FC236}">
                  <a16:creationId xmlns:a16="http://schemas.microsoft.com/office/drawing/2014/main" id="{5FBF1436-734A-4445-AEA1-B7D5546C307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780172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1" name="Rectangle 932">
              <a:extLst>
                <a:ext uri="{FF2B5EF4-FFF2-40B4-BE49-F238E27FC236}">
                  <a16:creationId xmlns:a16="http://schemas.microsoft.com/office/drawing/2014/main" id="{BA03F723-C6BB-4BBE-AF02-343597C4840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89173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2" name="Rectangle 933">
              <a:extLst>
                <a:ext uri="{FF2B5EF4-FFF2-40B4-BE49-F238E27FC236}">
                  <a16:creationId xmlns:a16="http://schemas.microsoft.com/office/drawing/2014/main" id="{E467B8B9-0CB7-4D43-B09E-60F43448EAD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89173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3" name="Rectangle 934">
              <a:extLst>
                <a:ext uri="{FF2B5EF4-FFF2-40B4-BE49-F238E27FC236}">
                  <a16:creationId xmlns:a16="http://schemas.microsoft.com/office/drawing/2014/main" id="{9888BACA-3D9F-40B3-9EF8-8DB25EB68C1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006420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4" name="Rectangle 935">
              <a:extLst>
                <a:ext uri="{FF2B5EF4-FFF2-40B4-BE49-F238E27FC236}">
                  <a16:creationId xmlns:a16="http://schemas.microsoft.com/office/drawing/2014/main" id="{0AA3EAB3-12C7-4DAA-8CB6-8DFA80033B3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006420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5" name="Rectangle 936">
              <a:extLst>
                <a:ext uri="{FF2B5EF4-FFF2-40B4-BE49-F238E27FC236}">
                  <a16:creationId xmlns:a16="http://schemas.microsoft.com/office/drawing/2014/main" id="{71FECDBF-F01C-48A0-8630-AACB38BBC0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11693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6" name="Rectangle 937">
              <a:extLst>
                <a:ext uri="{FF2B5EF4-FFF2-40B4-BE49-F238E27FC236}">
                  <a16:creationId xmlns:a16="http://schemas.microsoft.com/office/drawing/2014/main" id="{BEDA759A-818D-4C68-A8DC-14D5F34CA97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11693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7" name="Rectangle 890">
              <a:extLst>
                <a:ext uri="{FF2B5EF4-FFF2-40B4-BE49-F238E27FC236}">
                  <a16:creationId xmlns:a16="http://schemas.microsoft.com/office/drawing/2014/main" id="{2C80F54C-F444-4AA9-AB1F-E4474851A0B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24548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8" name="Rectangle 891">
              <a:extLst>
                <a:ext uri="{FF2B5EF4-FFF2-40B4-BE49-F238E27FC236}">
                  <a16:creationId xmlns:a16="http://schemas.microsoft.com/office/drawing/2014/main" id="{0DE863ED-AB0E-48C0-BA8C-9B2F027954E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24548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59" name="Rectangle 892">
              <a:extLst>
                <a:ext uri="{FF2B5EF4-FFF2-40B4-BE49-F238E27FC236}">
                  <a16:creationId xmlns:a16="http://schemas.microsoft.com/office/drawing/2014/main" id="{DABF3F57-6D8F-403F-8E9F-E266BBD3376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36109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0" name="Rectangle 893">
              <a:extLst>
                <a:ext uri="{FF2B5EF4-FFF2-40B4-BE49-F238E27FC236}">
                  <a16:creationId xmlns:a16="http://schemas.microsoft.com/office/drawing/2014/main" id="{17F824CB-F47F-4734-A28F-F7FAF451274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36109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1" name="Rectangle 894">
              <a:extLst>
                <a:ext uri="{FF2B5EF4-FFF2-40B4-BE49-F238E27FC236}">
                  <a16:creationId xmlns:a16="http://schemas.microsoft.com/office/drawing/2014/main" id="{5623A9B3-C499-4551-8B43-A9B49525D6E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4766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2" name="Rectangle 895">
              <a:extLst>
                <a:ext uri="{FF2B5EF4-FFF2-40B4-BE49-F238E27FC236}">
                  <a16:creationId xmlns:a16="http://schemas.microsoft.com/office/drawing/2014/main" id="{295FF927-FC33-4523-B6BC-32723CEAB0C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4766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3" name="Rectangle 896">
              <a:extLst>
                <a:ext uri="{FF2B5EF4-FFF2-40B4-BE49-F238E27FC236}">
                  <a16:creationId xmlns:a16="http://schemas.microsoft.com/office/drawing/2014/main" id="{F5F17527-5654-4EA7-BCE9-905B953474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55922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4" name="Rectangle 897">
              <a:extLst>
                <a:ext uri="{FF2B5EF4-FFF2-40B4-BE49-F238E27FC236}">
                  <a16:creationId xmlns:a16="http://schemas.microsoft.com/office/drawing/2014/main" id="{442EC148-A56F-40D5-90BB-9329088F573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55922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5" name="Rectangle 898">
              <a:extLst>
                <a:ext uri="{FF2B5EF4-FFF2-40B4-BE49-F238E27FC236}">
                  <a16:creationId xmlns:a16="http://schemas.microsoft.com/office/drawing/2014/main" id="{0A4F192E-797C-44E3-9E69-5B145CE0A58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72873" y="5389814"/>
              <a:ext cx="6256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6" name="Rectangle 899">
              <a:extLst>
                <a:ext uri="{FF2B5EF4-FFF2-40B4-BE49-F238E27FC236}">
                  <a16:creationId xmlns:a16="http://schemas.microsoft.com/office/drawing/2014/main" id="{59BAB1FD-13B5-434D-9A9A-57AD9417DFE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72873" y="5389814"/>
              <a:ext cx="6256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7" name="Rectangle 900">
              <a:extLst>
                <a:ext uri="{FF2B5EF4-FFF2-40B4-BE49-F238E27FC236}">
                  <a16:creationId xmlns:a16="http://schemas.microsoft.com/office/drawing/2014/main" id="{65568EF6-1D78-4DDA-B6CA-D3E63C71B5E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78443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8" name="Rectangle 901">
              <a:extLst>
                <a:ext uri="{FF2B5EF4-FFF2-40B4-BE49-F238E27FC236}">
                  <a16:creationId xmlns:a16="http://schemas.microsoft.com/office/drawing/2014/main" id="{7744942E-B8E4-4707-B7F4-AA15C81E33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78443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69" name="Rectangle 902">
              <a:extLst>
                <a:ext uri="{FF2B5EF4-FFF2-40B4-BE49-F238E27FC236}">
                  <a16:creationId xmlns:a16="http://schemas.microsoft.com/office/drawing/2014/main" id="{B3E1A83E-DCD2-42AA-B9AD-E14BF9AA8BC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9599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0" name="Rectangle 903">
              <a:extLst>
                <a:ext uri="{FF2B5EF4-FFF2-40B4-BE49-F238E27FC236}">
                  <a16:creationId xmlns:a16="http://schemas.microsoft.com/office/drawing/2014/main" id="{C5D5AA3A-9B1A-45A5-AD1F-2567E86E69C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9599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1" name="Rectangle 904">
              <a:extLst>
                <a:ext uri="{FF2B5EF4-FFF2-40B4-BE49-F238E27FC236}">
                  <a16:creationId xmlns:a16="http://schemas.microsoft.com/office/drawing/2014/main" id="{4EAEBDD1-14A8-4C2A-9DBF-551C8064144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00755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2" name="Rectangle 905">
              <a:extLst>
                <a:ext uri="{FF2B5EF4-FFF2-40B4-BE49-F238E27FC236}">
                  <a16:creationId xmlns:a16="http://schemas.microsoft.com/office/drawing/2014/main" id="{D0E0BBCA-B963-44CD-8F1C-711E28CE76A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00755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3" name="Rectangle 906">
              <a:extLst>
                <a:ext uri="{FF2B5EF4-FFF2-40B4-BE49-F238E27FC236}">
                  <a16:creationId xmlns:a16="http://schemas.microsoft.com/office/drawing/2014/main" id="{FBE5DFE2-0F9B-431A-BA3A-54C6E236538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19111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4" name="Rectangle 907">
              <a:extLst>
                <a:ext uri="{FF2B5EF4-FFF2-40B4-BE49-F238E27FC236}">
                  <a16:creationId xmlns:a16="http://schemas.microsoft.com/office/drawing/2014/main" id="{508813B9-2A86-4079-A88C-1E1D629D4A5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19111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5" name="Rectangle 908">
              <a:extLst>
                <a:ext uri="{FF2B5EF4-FFF2-40B4-BE49-F238E27FC236}">
                  <a16:creationId xmlns:a16="http://schemas.microsoft.com/office/drawing/2014/main" id="{30281B89-82C2-45A7-BEBF-1A2DF654256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3067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6" name="Rectangle 909">
              <a:extLst>
                <a:ext uri="{FF2B5EF4-FFF2-40B4-BE49-F238E27FC236}">
                  <a16:creationId xmlns:a16="http://schemas.microsoft.com/office/drawing/2014/main" id="{FEAADAD9-62D5-42AC-91D2-73A373508FD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3067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7" name="Rectangle 910">
              <a:extLst>
                <a:ext uri="{FF2B5EF4-FFF2-40B4-BE49-F238E27FC236}">
                  <a16:creationId xmlns:a16="http://schemas.microsoft.com/office/drawing/2014/main" id="{4186C82F-DFA0-4D3E-BBB5-384ABBD9B83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44318" y="5389815"/>
              <a:ext cx="6256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8" name="Rectangle 911">
              <a:extLst>
                <a:ext uri="{FF2B5EF4-FFF2-40B4-BE49-F238E27FC236}">
                  <a16:creationId xmlns:a16="http://schemas.microsoft.com/office/drawing/2014/main" id="{BEC26E71-2DC1-4485-B086-FAE4FD24211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44318" y="5389815"/>
              <a:ext cx="6256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79" name="Rectangle 912">
              <a:extLst>
                <a:ext uri="{FF2B5EF4-FFF2-40B4-BE49-F238E27FC236}">
                  <a16:creationId xmlns:a16="http://schemas.microsoft.com/office/drawing/2014/main" id="{43E73C8C-66C9-496B-94A5-6E0F1F069F8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5587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0" name="Rectangle 913">
              <a:extLst>
                <a:ext uri="{FF2B5EF4-FFF2-40B4-BE49-F238E27FC236}">
                  <a16:creationId xmlns:a16="http://schemas.microsoft.com/office/drawing/2014/main" id="{0FAE9F7A-51D2-4B89-83B9-7FA9958FC23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5587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1" name="Rectangle 914">
              <a:extLst>
                <a:ext uri="{FF2B5EF4-FFF2-40B4-BE49-F238E27FC236}">
                  <a16:creationId xmlns:a16="http://schemas.microsoft.com/office/drawing/2014/main" id="{8428CE9D-C564-452E-80FA-E7C2A32BC46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567437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2" name="Rectangle 915">
              <a:extLst>
                <a:ext uri="{FF2B5EF4-FFF2-40B4-BE49-F238E27FC236}">
                  <a16:creationId xmlns:a16="http://schemas.microsoft.com/office/drawing/2014/main" id="{6075D754-72E6-4C64-BC7B-29317EB6D2B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567437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3" name="Rectangle 916">
              <a:extLst>
                <a:ext uri="{FF2B5EF4-FFF2-40B4-BE49-F238E27FC236}">
                  <a16:creationId xmlns:a16="http://schemas.microsoft.com/office/drawing/2014/main" id="{536CD397-DE26-4525-B2C8-31803DDC98D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67899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4" name="Rectangle 917">
              <a:extLst>
                <a:ext uri="{FF2B5EF4-FFF2-40B4-BE49-F238E27FC236}">
                  <a16:creationId xmlns:a16="http://schemas.microsoft.com/office/drawing/2014/main" id="{BDF5F3D9-574E-44C5-9FEB-F7765128576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67899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5" name="Rectangle 918">
              <a:extLst>
                <a:ext uri="{FF2B5EF4-FFF2-40B4-BE49-F238E27FC236}">
                  <a16:creationId xmlns:a16="http://schemas.microsoft.com/office/drawing/2014/main" id="{F72662CA-1640-485A-B6AE-71C833BB6B6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9055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6" name="Rectangle 919">
              <a:extLst>
                <a:ext uri="{FF2B5EF4-FFF2-40B4-BE49-F238E27FC236}">
                  <a16:creationId xmlns:a16="http://schemas.microsoft.com/office/drawing/2014/main" id="{2CDF41EF-BB51-4377-9E46-ED8D5C45A4E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9055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7" name="Rectangle 920">
              <a:extLst>
                <a:ext uri="{FF2B5EF4-FFF2-40B4-BE49-F238E27FC236}">
                  <a16:creationId xmlns:a16="http://schemas.microsoft.com/office/drawing/2014/main" id="{AC87DE28-AED2-4BA8-A396-2E768FCF829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90107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8" name="Rectangle 921">
              <a:extLst>
                <a:ext uri="{FF2B5EF4-FFF2-40B4-BE49-F238E27FC236}">
                  <a16:creationId xmlns:a16="http://schemas.microsoft.com/office/drawing/2014/main" id="{0FD993CE-D389-4733-A656-BD687468F7B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90107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89" name="Rectangle 922">
              <a:extLst>
                <a:ext uri="{FF2B5EF4-FFF2-40B4-BE49-F238E27FC236}">
                  <a16:creationId xmlns:a16="http://schemas.microsoft.com/office/drawing/2014/main" id="{3CF20382-6A76-4097-B45B-C2A81EF8242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15761" y="5389814"/>
              <a:ext cx="5213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0" name="Rectangle 923">
              <a:extLst>
                <a:ext uri="{FF2B5EF4-FFF2-40B4-BE49-F238E27FC236}">
                  <a16:creationId xmlns:a16="http://schemas.microsoft.com/office/drawing/2014/main" id="{C8617821-497F-4A41-B4E7-C8987791A7F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15761" y="5389814"/>
              <a:ext cx="5213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1" name="Rectangle 924">
              <a:extLst>
                <a:ext uri="{FF2B5EF4-FFF2-40B4-BE49-F238E27FC236}">
                  <a16:creationId xmlns:a16="http://schemas.microsoft.com/office/drawing/2014/main" id="{7A5C8E0A-06DA-4BFE-A2E3-75C0BED2E4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12732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2" name="Rectangle 925">
              <a:extLst>
                <a:ext uri="{FF2B5EF4-FFF2-40B4-BE49-F238E27FC236}">
                  <a16:creationId xmlns:a16="http://schemas.microsoft.com/office/drawing/2014/main" id="{569062DB-C1EE-4C6E-9627-9FBAFD8DB2A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12732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3" name="Rectangle 926">
              <a:extLst>
                <a:ext uri="{FF2B5EF4-FFF2-40B4-BE49-F238E27FC236}">
                  <a16:creationId xmlns:a16="http://schemas.microsoft.com/office/drawing/2014/main" id="{DA712BFF-4EFA-4397-B2DD-CCEAFCDBDEA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23888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4" name="Rectangle 927">
              <a:extLst>
                <a:ext uri="{FF2B5EF4-FFF2-40B4-BE49-F238E27FC236}">
                  <a16:creationId xmlns:a16="http://schemas.microsoft.com/office/drawing/2014/main" id="{787AF528-6E2E-498E-98EE-6B66071C5F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23888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5" name="Rectangle 928">
              <a:extLst>
                <a:ext uri="{FF2B5EF4-FFF2-40B4-BE49-F238E27FC236}">
                  <a16:creationId xmlns:a16="http://schemas.microsoft.com/office/drawing/2014/main" id="{7214EA5C-C6B1-4B14-951F-B6762393FA4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349399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6" name="Rectangle 929">
              <a:extLst>
                <a:ext uri="{FF2B5EF4-FFF2-40B4-BE49-F238E27FC236}">
                  <a16:creationId xmlns:a16="http://schemas.microsoft.com/office/drawing/2014/main" id="{35F18CEB-8347-4C9C-82A2-0D1CA78F82B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349399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7" name="Rectangle 930">
              <a:extLst>
                <a:ext uri="{FF2B5EF4-FFF2-40B4-BE49-F238E27FC236}">
                  <a16:creationId xmlns:a16="http://schemas.microsoft.com/office/drawing/2014/main" id="{F10ED558-7D8F-4C7B-80C5-D8762955F35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460958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8" name="Rectangle 931">
              <a:extLst>
                <a:ext uri="{FF2B5EF4-FFF2-40B4-BE49-F238E27FC236}">
                  <a16:creationId xmlns:a16="http://schemas.microsoft.com/office/drawing/2014/main" id="{7F10CFC5-DA83-4269-87F5-FEEF59F3EDA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460958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299" name="Rectangle 932">
              <a:extLst>
                <a:ext uri="{FF2B5EF4-FFF2-40B4-BE49-F238E27FC236}">
                  <a16:creationId xmlns:a16="http://schemas.microsoft.com/office/drawing/2014/main" id="{D66377E1-B20E-424A-8716-3C708082228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57251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0" name="Rectangle 933">
              <a:extLst>
                <a:ext uri="{FF2B5EF4-FFF2-40B4-BE49-F238E27FC236}">
                  <a16:creationId xmlns:a16="http://schemas.microsoft.com/office/drawing/2014/main" id="{5CEF673A-DA21-4165-8185-A389AA8AEE7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57251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1" name="Rectangle 934">
              <a:extLst>
                <a:ext uri="{FF2B5EF4-FFF2-40B4-BE49-F238E27FC236}">
                  <a16:creationId xmlns:a16="http://schemas.microsoft.com/office/drawing/2014/main" id="{D956E09C-74A4-4835-8B6D-23033F01FF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687206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2" name="Rectangle 935">
              <a:extLst>
                <a:ext uri="{FF2B5EF4-FFF2-40B4-BE49-F238E27FC236}">
                  <a16:creationId xmlns:a16="http://schemas.microsoft.com/office/drawing/2014/main" id="{C74BE7A2-E567-443A-BAB4-C37D70BA9E9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687206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3" name="Rectangle 936">
              <a:extLst>
                <a:ext uri="{FF2B5EF4-FFF2-40B4-BE49-F238E27FC236}">
                  <a16:creationId xmlns:a16="http://schemas.microsoft.com/office/drawing/2014/main" id="{A14CBDA2-41D4-4081-86ED-43E6403AB25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79772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4" name="Rectangle 937">
              <a:extLst>
                <a:ext uri="{FF2B5EF4-FFF2-40B4-BE49-F238E27FC236}">
                  <a16:creationId xmlns:a16="http://schemas.microsoft.com/office/drawing/2014/main" id="{721761FF-A946-402E-8E6B-DBCD00744F7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79772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5" name="Rectangle 882">
              <a:extLst>
                <a:ext uri="{FF2B5EF4-FFF2-40B4-BE49-F238E27FC236}">
                  <a16:creationId xmlns:a16="http://schemas.microsoft.com/office/drawing/2014/main" id="{C1A8CBBD-E97F-40BD-96E3-381861600B8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918493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6" name="Rectangle 883">
              <a:extLst>
                <a:ext uri="{FF2B5EF4-FFF2-40B4-BE49-F238E27FC236}">
                  <a16:creationId xmlns:a16="http://schemas.microsoft.com/office/drawing/2014/main" id="{51CC3556-8C20-4174-A83E-D21C7A6F1C2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918493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7" name="Rectangle 884">
              <a:extLst>
                <a:ext uri="{FF2B5EF4-FFF2-40B4-BE49-F238E27FC236}">
                  <a16:creationId xmlns:a16="http://schemas.microsoft.com/office/drawing/2014/main" id="{DC7C9125-B21C-4EF8-B95F-49A61C7D117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03005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8" name="Rectangle 885">
              <a:extLst>
                <a:ext uri="{FF2B5EF4-FFF2-40B4-BE49-F238E27FC236}">
                  <a16:creationId xmlns:a16="http://schemas.microsoft.com/office/drawing/2014/main" id="{42F1A98F-D86C-480C-BD97-B11BBBF33D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030053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09" name="Rectangle 886">
              <a:extLst>
                <a:ext uri="{FF2B5EF4-FFF2-40B4-BE49-F238E27FC236}">
                  <a16:creationId xmlns:a16="http://schemas.microsoft.com/office/drawing/2014/main" id="{390A1528-8C65-4490-B977-A3CB05CC51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144740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0" name="Rectangle 887">
              <a:extLst>
                <a:ext uri="{FF2B5EF4-FFF2-40B4-BE49-F238E27FC236}">
                  <a16:creationId xmlns:a16="http://schemas.microsoft.com/office/drawing/2014/main" id="{747EA352-EBDF-4836-9515-B1C370B4EF5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144740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1" name="Rectangle 888">
              <a:extLst>
                <a:ext uri="{FF2B5EF4-FFF2-40B4-BE49-F238E27FC236}">
                  <a16:creationId xmlns:a16="http://schemas.microsoft.com/office/drawing/2014/main" id="{DAFFF65B-F581-4970-A007-F45DD4A3E4C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25630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2" name="Rectangle 889">
              <a:extLst>
                <a:ext uri="{FF2B5EF4-FFF2-40B4-BE49-F238E27FC236}">
                  <a16:creationId xmlns:a16="http://schemas.microsoft.com/office/drawing/2014/main" id="{BDA25CE8-5717-486F-8E2F-77439431949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25630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3" name="Rectangle 890">
              <a:extLst>
                <a:ext uri="{FF2B5EF4-FFF2-40B4-BE49-F238E27FC236}">
                  <a16:creationId xmlns:a16="http://schemas.microsoft.com/office/drawing/2014/main" id="{355A0FDA-9CCF-457A-A3FD-906B5E1E356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366817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4" name="Rectangle 891">
              <a:extLst>
                <a:ext uri="{FF2B5EF4-FFF2-40B4-BE49-F238E27FC236}">
                  <a16:creationId xmlns:a16="http://schemas.microsoft.com/office/drawing/2014/main" id="{439EE348-4B72-45EE-B665-31D7201EFFC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366817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5" name="Rectangle 892">
              <a:extLst>
                <a:ext uri="{FF2B5EF4-FFF2-40B4-BE49-F238E27FC236}">
                  <a16:creationId xmlns:a16="http://schemas.microsoft.com/office/drawing/2014/main" id="{AB718B78-F8F7-482B-9E46-63391273179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47837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6" name="Rectangle 893">
              <a:extLst>
                <a:ext uri="{FF2B5EF4-FFF2-40B4-BE49-F238E27FC236}">
                  <a16:creationId xmlns:a16="http://schemas.microsoft.com/office/drawing/2014/main" id="{28E0CA7A-A053-459E-9BE3-E7D7A036F91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47837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7" name="Rectangle 894">
              <a:extLst>
                <a:ext uri="{FF2B5EF4-FFF2-40B4-BE49-F238E27FC236}">
                  <a16:creationId xmlns:a16="http://schemas.microsoft.com/office/drawing/2014/main" id="{2772C283-5A2D-4009-B648-36719F618D5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58993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8" name="Rectangle 895">
              <a:extLst>
                <a:ext uri="{FF2B5EF4-FFF2-40B4-BE49-F238E27FC236}">
                  <a16:creationId xmlns:a16="http://schemas.microsoft.com/office/drawing/2014/main" id="{72C37D29-D2D7-411B-9F48-5BC994162A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58993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19" name="Rectangle 896">
              <a:extLst>
                <a:ext uri="{FF2B5EF4-FFF2-40B4-BE49-F238E27FC236}">
                  <a16:creationId xmlns:a16="http://schemas.microsoft.com/office/drawing/2014/main" id="{1DC63498-DD6B-46CA-9017-BC3C47B6DB9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70149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0" name="Rectangle 897">
              <a:extLst>
                <a:ext uri="{FF2B5EF4-FFF2-40B4-BE49-F238E27FC236}">
                  <a16:creationId xmlns:a16="http://schemas.microsoft.com/office/drawing/2014/main" id="{C84016BE-90F5-446A-B1F3-641AF4DE527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70149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1" name="Rectangle 898">
              <a:extLst>
                <a:ext uri="{FF2B5EF4-FFF2-40B4-BE49-F238E27FC236}">
                  <a16:creationId xmlns:a16="http://schemas.microsoft.com/office/drawing/2014/main" id="{E5E1C7DB-1DCC-4369-863C-876C0FA87A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815142" y="5389814"/>
              <a:ext cx="6256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2" name="Rectangle 899">
              <a:extLst>
                <a:ext uri="{FF2B5EF4-FFF2-40B4-BE49-F238E27FC236}">
                  <a16:creationId xmlns:a16="http://schemas.microsoft.com/office/drawing/2014/main" id="{F7D4385B-9D51-4999-8D52-6CDEF671305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815142" y="5389814"/>
              <a:ext cx="6256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3" name="Rectangle 900">
              <a:extLst>
                <a:ext uri="{FF2B5EF4-FFF2-40B4-BE49-F238E27FC236}">
                  <a16:creationId xmlns:a16="http://schemas.microsoft.com/office/drawing/2014/main" id="{66C7E0B3-D06D-462A-8339-A755E5BFC2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92670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4" name="Rectangle 901">
              <a:extLst>
                <a:ext uri="{FF2B5EF4-FFF2-40B4-BE49-F238E27FC236}">
                  <a16:creationId xmlns:a16="http://schemas.microsoft.com/office/drawing/2014/main" id="{8170BE0C-868D-44C9-A53F-566D446B73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92670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5" name="Rectangle 902">
              <a:extLst>
                <a:ext uri="{FF2B5EF4-FFF2-40B4-BE49-F238E27FC236}">
                  <a16:creationId xmlns:a16="http://schemas.microsoft.com/office/drawing/2014/main" id="{70324DF9-7CFD-4DE8-B821-B383FB3F03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03826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6" name="Rectangle 903">
              <a:extLst>
                <a:ext uri="{FF2B5EF4-FFF2-40B4-BE49-F238E27FC236}">
                  <a16:creationId xmlns:a16="http://schemas.microsoft.com/office/drawing/2014/main" id="{4EC303B3-8B89-4614-BC25-3C7E97DF79F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038261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7" name="Rectangle 904">
              <a:extLst>
                <a:ext uri="{FF2B5EF4-FFF2-40B4-BE49-F238E27FC236}">
                  <a16:creationId xmlns:a16="http://schemas.microsoft.com/office/drawing/2014/main" id="{91BE8866-5674-4D8E-819B-6B3C369DDAA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14982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8" name="Rectangle 905">
              <a:extLst>
                <a:ext uri="{FF2B5EF4-FFF2-40B4-BE49-F238E27FC236}">
                  <a16:creationId xmlns:a16="http://schemas.microsoft.com/office/drawing/2014/main" id="{13FA9A01-E2F9-457D-83EB-01831E7C65E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14982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29" name="Rectangle 906">
              <a:extLst>
                <a:ext uri="{FF2B5EF4-FFF2-40B4-BE49-F238E27FC236}">
                  <a16:creationId xmlns:a16="http://schemas.microsoft.com/office/drawing/2014/main" id="{32A19D8F-7409-46E2-B43C-3A4BD3827FC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261380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0" name="Rectangle 907">
              <a:extLst>
                <a:ext uri="{FF2B5EF4-FFF2-40B4-BE49-F238E27FC236}">
                  <a16:creationId xmlns:a16="http://schemas.microsoft.com/office/drawing/2014/main" id="{BDD17D91-718A-4AC2-B197-FCEDB0DE2F9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261380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1" name="Rectangle 908">
              <a:extLst>
                <a:ext uri="{FF2B5EF4-FFF2-40B4-BE49-F238E27FC236}">
                  <a16:creationId xmlns:a16="http://schemas.microsoft.com/office/drawing/2014/main" id="{1ED79AAA-6739-472B-8149-1D42F23C05F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37294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2" name="Rectangle 909">
              <a:extLst>
                <a:ext uri="{FF2B5EF4-FFF2-40B4-BE49-F238E27FC236}">
                  <a16:creationId xmlns:a16="http://schemas.microsoft.com/office/drawing/2014/main" id="{36FFEFBA-94AB-420E-A292-3F7E43860FD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37294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3" name="Rectangle 910">
              <a:extLst>
                <a:ext uri="{FF2B5EF4-FFF2-40B4-BE49-F238E27FC236}">
                  <a16:creationId xmlns:a16="http://schemas.microsoft.com/office/drawing/2014/main" id="{554AD6F1-5BA7-436C-A0E2-CAA38356607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486587" y="5389815"/>
              <a:ext cx="6256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4" name="Rectangle 911">
              <a:extLst>
                <a:ext uri="{FF2B5EF4-FFF2-40B4-BE49-F238E27FC236}">
                  <a16:creationId xmlns:a16="http://schemas.microsoft.com/office/drawing/2014/main" id="{66EE79B0-B4FF-4A0A-B7C8-19A8EBABD3F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486587" y="5389815"/>
              <a:ext cx="6256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5" name="Rectangle 912">
              <a:extLst>
                <a:ext uri="{FF2B5EF4-FFF2-40B4-BE49-F238E27FC236}">
                  <a16:creationId xmlns:a16="http://schemas.microsoft.com/office/drawing/2014/main" id="{12858865-5B1F-46FD-9DE8-FED29EB9EBE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59814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6" name="Rectangle 913">
              <a:extLst>
                <a:ext uri="{FF2B5EF4-FFF2-40B4-BE49-F238E27FC236}">
                  <a16:creationId xmlns:a16="http://schemas.microsoft.com/office/drawing/2014/main" id="{6C10156F-C4E6-4E18-8799-E6CB049D49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59814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7" name="Rectangle 914">
              <a:extLst>
                <a:ext uri="{FF2B5EF4-FFF2-40B4-BE49-F238E27FC236}">
                  <a16:creationId xmlns:a16="http://schemas.microsoft.com/office/drawing/2014/main" id="{593BE307-24CA-4DD0-B104-9B8B8D93444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709706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8" name="Rectangle 915">
              <a:extLst>
                <a:ext uri="{FF2B5EF4-FFF2-40B4-BE49-F238E27FC236}">
                  <a16:creationId xmlns:a16="http://schemas.microsoft.com/office/drawing/2014/main" id="{42ABF000-6D03-4FB8-8889-83E5420ECDA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709706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39" name="Rectangle 916">
              <a:extLst>
                <a:ext uri="{FF2B5EF4-FFF2-40B4-BE49-F238E27FC236}">
                  <a16:creationId xmlns:a16="http://schemas.microsoft.com/office/drawing/2014/main" id="{A3C6605F-203C-48A5-A06A-C129CF68B9A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82126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0" name="Rectangle 917">
              <a:extLst>
                <a:ext uri="{FF2B5EF4-FFF2-40B4-BE49-F238E27FC236}">
                  <a16:creationId xmlns:a16="http://schemas.microsoft.com/office/drawing/2014/main" id="{0AAAC922-5046-40F8-BE01-E7D81B4DE7E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821266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1" name="Rectangle 918">
              <a:extLst>
                <a:ext uri="{FF2B5EF4-FFF2-40B4-BE49-F238E27FC236}">
                  <a16:creationId xmlns:a16="http://schemas.microsoft.com/office/drawing/2014/main" id="{5704AF30-D2B3-4D47-B981-CE34CB84738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932825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2" name="Rectangle 919">
              <a:extLst>
                <a:ext uri="{FF2B5EF4-FFF2-40B4-BE49-F238E27FC236}">
                  <a16:creationId xmlns:a16="http://schemas.microsoft.com/office/drawing/2014/main" id="{E2203DF0-258D-4B20-9920-74B37B4B38C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9932825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3" name="Rectangle 920">
              <a:extLst>
                <a:ext uri="{FF2B5EF4-FFF2-40B4-BE49-F238E27FC236}">
                  <a16:creationId xmlns:a16="http://schemas.microsoft.com/office/drawing/2014/main" id="{46351D7F-0F54-4940-9DE7-36CCDB29E2F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04334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4" name="Rectangle 921">
              <a:extLst>
                <a:ext uri="{FF2B5EF4-FFF2-40B4-BE49-F238E27FC236}">
                  <a16:creationId xmlns:a16="http://schemas.microsoft.com/office/drawing/2014/main" id="{3A378683-65A7-4DF0-8A06-A426C4F362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04334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5" name="Rectangle 922">
              <a:extLst>
                <a:ext uri="{FF2B5EF4-FFF2-40B4-BE49-F238E27FC236}">
                  <a16:creationId xmlns:a16="http://schemas.microsoft.com/office/drawing/2014/main" id="{5CC7E17B-8B1A-47A9-BBF9-E83F456C7ED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158030" y="5389814"/>
              <a:ext cx="5213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6" name="Rectangle 923">
              <a:extLst>
                <a:ext uri="{FF2B5EF4-FFF2-40B4-BE49-F238E27FC236}">
                  <a16:creationId xmlns:a16="http://schemas.microsoft.com/office/drawing/2014/main" id="{5E6EB5D8-26D6-4192-98AC-29D7D296E38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158030" y="5389814"/>
              <a:ext cx="5213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7" name="Rectangle 924">
              <a:extLst>
                <a:ext uri="{FF2B5EF4-FFF2-40B4-BE49-F238E27FC236}">
                  <a16:creationId xmlns:a16="http://schemas.microsoft.com/office/drawing/2014/main" id="{EF108C14-EB08-4F70-AB9A-02BA21094D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269590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8" name="Rectangle 925">
              <a:extLst>
                <a:ext uri="{FF2B5EF4-FFF2-40B4-BE49-F238E27FC236}">
                  <a16:creationId xmlns:a16="http://schemas.microsoft.com/office/drawing/2014/main" id="{4517644A-1AAA-42FF-AB5D-4EE3F39FF8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269590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49" name="Rectangle 926">
              <a:extLst>
                <a:ext uri="{FF2B5EF4-FFF2-40B4-BE49-F238E27FC236}">
                  <a16:creationId xmlns:a16="http://schemas.microsoft.com/office/drawing/2014/main" id="{0AAA6358-02B2-4D51-A809-29F9B0F2B55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381150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0" name="Rectangle 927">
              <a:extLst>
                <a:ext uri="{FF2B5EF4-FFF2-40B4-BE49-F238E27FC236}">
                  <a16:creationId xmlns:a16="http://schemas.microsoft.com/office/drawing/2014/main" id="{60129417-2E1A-4D20-B97D-73CFF0D1669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381150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1" name="Rectangle 928">
              <a:extLst>
                <a:ext uri="{FF2B5EF4-FFF2-40B4-BE49-F238E27FC236}">
                  <a16:creationId xmlns:a16="http://schemas.microsoft.com/office/drawing/2014/main" id="{A8C55EEC-3F66-482E-A485-7644AD74E7C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49166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2" name="Rectangle 929">
              <a:extLst>
                <a:ext uri="{FF2B5EF4-FFF2-40B4-BE49-F238E27FC236}">
                  <a16:creationId xmlns:a16="http://schemas.microsoft.com/office/drawing/2014/main" id="{C9C4B432-07AA-49A1-A67A-1E0AD0A794D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491668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3" name="Rectangle 930">
              <a:extLst>
                <a:ext uri="{FF2B5EF4-FFF2-40B4-BE49-F238E27FC236}">
                  <a16:creationId xmlns:a16="http://schemas.microsoft.com/office/drawing/2014/main" id="{8D9DA5BE-3D6E-4DD0-A45E-A39701231B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603227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4" name="Rectangle 931">
              <a:extLst>
                <a:ext uri="{FF2B5EF4-FFF2-40B4-BE49-F238E27FC236}">
                  <a16:creationId xmlns:a16="http://schemas.microsoft.com/office/drawing/2014/main" id="{1A5D0982-0945-43F2-A803-1AAF8B7EB4D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603227" y="5389814"/>
              <a:ext cx="8340" cy="121986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5" name="Rectangle 932">
              <a:extLst>
                <a:ext uri="{FF2B5EF4-FFF2-40B4-BE49-F238E27FC236}">
                  <a16:creationId xmlns:a16="http://schemas.microsoft.com/office/drawing/2014/main" id="{7B0634CB-F99F-411D-9113-6897FA3DCC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71478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6" name="Rectangle 933">
              <a:extLst>
                <a:ext uri="{FF2B5EF4-FFF2-40B4-BE49-F238E27FC236}">
                  <a16:creationId xmlns:a16="http://schemas.microsoft.com/office/drawing/2014/main" id="{5C6C68F5-1367-46D8-87A5-721CB183536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714787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7" name="Rectangle 934">
              <a:extLst>
                <a:ext uri="{FF2B5EF4-FFF2-40B4-BE49-F238E27FC236}">
                  <a16:creationId xmlns:a16="http://schemas.microsoft.com/office/drawing/2014/main" id="{3F1A929F-B5F3-4EE5-AAAA-7D20FFAAEE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829475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8" name="Rectangle 935">
              <a:extLst>
                <a:ext uri="{FF2B5EF4-FFF2-40B4-BE49-F238E27FC236}">
                  <a16:creationId xmlns:a16="http://schemas.microsoft.com/office/drawing/2014/main" id="{78F04B18-D329-4A2E-813A-090964AB38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829475" y="5389815"/>
              <a:ext cx="5213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59" name="Rectangle 936">
              <a:extLst>
                <a:ext uri="{FF2B5EF4-FFF2-40B4-BE49-F238E27FC236}">
                  <a16:creationId xmlns:a16="http://schemas.microsoft.com/office/drawing/2014/main" id="{BA8602D1-EEA0-4374-91C7-2E0D685DF2B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93999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  <p:sp>
          <p:nvSpPr>
            <p:cNvPr id="360" name="Rectangle 937">
              <a:extLst>
                <a:ext uri="{FF2B5EF4-FFF2-40B4-BE49-F238E27FC236}">
                  <a16:creationId xmlns:a16="http://schemas.microsoft.com/office/drawing/2014/main" id="{0C750BBF-1A86-40B0-AA19-BD96BD12AC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0939992" y="5389815"/>
              <a:ext cx="8340" cy="47960"/>
            </a:xfrm>
            <a:prstGeom prst="rect">
              <a:avLst/>
            </a:prstGeom>
            <a:solidFill>
              <a:srgbClr val="72F2F2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alpha val="10000"/>
                  </a:prstClr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endParaRPr>
            </a:p>
          </p:txBody>
        </p:sp>
      </p:grpSp>
      <p:sp>
        <p:nvSpPr>
          <p:cNvPr id="20" name="AutoShape 2" descr="https://mir-s3-cdn-cf.behance.net/project_modules/1400/c29ce754336873.5956cfb75ce82.jpg">
            <a:extLst>
              <a:ext uri="{FF2B5EF4-FFF2-40B4-BE49-F238E27FC236}">
                <a16:creationId xmlns:a16="http://schemas.microsoft.com/office/drawing/2014/main" id="{E69278B2-75CC-47AF-AD0E-0357EB6694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9849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271462FC-83C5-4DCF-AD2E-514790B11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8DF66074-1658-4C6A-93E5-0E62B7221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-164"/>
            <a:ext cx="12193057" cy="377984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326EAC1-234A-4048-8340-F34770FBF4B3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2F2F2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CA9BC81-1445-4C98-97DF-332AE2E17147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0A337DB-5288-474E-8A70-9935B9C16473}"/>
              </a:ext>
            </a:extLst>
          </p:cNvPr>
          <p:cNvSpPr/>
          <p:nvPr/>
        </p:nvSpPr>
        <p:spPr>
          <a:xfrm>
            <a:off x="889575" y="2705100"/>
            <a:ext cx="2432367" cy="3421380"/>
          </a:xfrm>
          <a:prstGeom prst="rect">
            <a:avLst/>
          </a:prstGeom>
          <a:noFill/>
          <a:ln w="28575" cap="flat" cmpd="sng" algn="ctr">
            <a:solidFill>
              <a:srgbClr val="72F2F2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4C08CB2-A8A1-4D5F-ABFA-17D299AA1628}"/>
              </a:ext>
            </a:extLst>
          </p:cNvPr>
          <p:cNvSpPr/>
          <p:nvPr/>
        </p:nvSpPr>
        <p:spPr>
          <a:xfrm>
            <a:off x="1103061" y="4651333"/>
            <a:ext cx="2096834" cy="89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请输入文本内容，以一段话的形式，进行描述，尽量保证观点传达清晰。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3B9CC5-3E37-41EA-A12D-20CBA8F8729B}"/>
              </a:ext>
            </a:extLst>
          </p:cNvPr>
          <p:cNvSpPr txBox="1"/>
          <p:nvPr/>
        </p:nvSpPr>
        <p:spPr>
          <a:xfrm>
            <a:off x="1103061" y="418281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72F2F2"/>
                </a:solidFill>
              </a:rPr>
              <a:t>请输入标题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D1AC46B-6A9E-448D-B350-47C2A1F58BC9}"/>
              </a:ext>
            </a:extLst>
          </p:cNvPr>
          <p:cNvSpPr/>
          <p:nvPr/>
        </p:nvSpPr>
        <p:spPr>
          <a:xfrm>
            <a:off x="4014153" y="4104592"/>
            <a:ext cx="2158047" cy="525780"/>
          </a:xfrm>
          <a:prstGeom prst="rect">
            <a:avLst/>
          </a:prstGeom>
          <a:noFill/>
          <a:ln w="28575" cap="flat" cmpd="sng" algn="ctr">
            <a:solidFill>
              <a:srgbClr val="72F2F2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1143AC0-A3C5-4885-AE23-9806C6D14416}"/>
              </a:ext>
            </a:extLst>
          </p:cNvPr>
          <p:cNvSpPr/>
          <p:nvPr/>
        </p:nvSpPr>
        <p:spPr>
          <a:xfrm>
            <a:off x="6505893" y="4104592"/>
            <a:ext cx="2158047" cy="525780"/>
          </a:xfrm>
          <a:prstGeom prst="rect">
            <a:avLst/>
          </a:prstGeom>
          <a:noFill/>
          <a:ln w="28575" cap="flat" cmpd="sng" algn="ctr">
            <a:solidFill>
              <a:srgbClr val="72F2F2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BD0E076-9B27-42B8-B726-7FB40E1F490A}"/>
              </a:ext>
            </a:extLst>
          </p:cNvPr>
          <p:cNvSpPr/>
          <p:nvPr/>
        </p:nvSpPr>
        <p:spPr>
          <a:xfrm>
            <a:off x="8997633" y="4104592"/>
            <a:ext cx="2158047" cy="525780"/>
          </a:xfrm>
          <a:prstGeom prst="rect">
            <a:avLst/>
          </a:prstGeom>
          <a:noFill/>
          <a:ln w="28575" cap="flat" cmpd="sng" algn="ctr">
            <a:solidFill>
              <a:srgbClr val="72F2F2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ED0C761-432A-4D2B-8134-BC7C4A37080B}"/>
              </a:ext>
            </a:extLst>
          </p:cNvPr>
          <p:cNvSpPr txBox="1"/>
          <p:nvPr/>
        </p:nvSpPr>
        <p:spPr>
          <a:xfrm>
            <a:off x="4423762" y="418281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72F2F2"/>
                </a:solidFill>
              </a:rPr>
              <a:t>请输入标题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BEAA591-8237-4023-9580-1F9ACD1B2DF7}"/>
              </a:ext>
            </a:extLst>
          </p:cNvPr>
          <p:cNvSpPr txBox="1"/>
          <p:nvPr/>
        </p:nvSpPr>
        <p:spPr>
          <a:xfrm>
            <a:off x="6915502" y="418281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72F2F2"/>
                </a:solidFill>
              </a:rPr>
              <a:t>请输入标题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78B5A7D-5AA0-4E9E-ABD5-3885D0AED259}"/>
              </a:ext>
            </a:extLst>
          </p:cNvPr>
          <p:cNvSpPr txBox="1"/>
          <p:nvPr/>
        </p:nvSpPr>
        <p:spPr>
          <a:xfrm>
            <a:off x="9407242" y="418281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72F2F2"/>
                </a:solidFill>
              </a:rPr>
              <a:t>请输入标题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70237CB-5847-4373-A72D-5EE12AA57D98}"/>
              </a:ext>
            </a:extLst>
          </p:cNvPr>
          <p:cNvSpPr/>
          <p:nvPr/>
        </p:nvSpPr>
        <p:spPr>
          <a:xfrm>
            <a:off x="4423762" y="4780470"/>
            <a:ext cx="1311903" cy="31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</a:rPr>
              <a:t>请输入文本内容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FB283AA-427B-439F-81E2-481C48F22552}"/>
              </a:ext>
            </a:extLst>
          </p:cNvPr>
          <p:cNvSpPr/>
          <p:nvPr/>
        </p:nvSpPr>
        <p:spPr>
          <a:xfrm>
            <a:off x="4423762" y="5096519"/>
            <a:ext cx="1311903" cy="31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</a:rPr>
              <a:t>请输入文本内容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C3EBD99-3AD6-403E-878F-03D53E9AC754}"/>
              </a:ext>
            </a:extLst>
          </p:cNvPr>
          <p:cNvSpPr/>
          <p:nvPr/>
        </p:nvSpPr>
        <p:spPr>
          <a:xfrm>
            <a:off x="4423762" y="5412568"/>
            <a:ext cx="1311903" cy="31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</a:rPr>
              <a:t>请输入文本内容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278AEA1-A0D7-454B-B9C6-E8758D83704D}"/>
              </a:ext>
            </a:extLst>
          </p:cNvPr>
          <p:cNvSpPr/>
          <p:nvPr/>
        </p:nvSpPr>
        <p:spPr>
          <a:xfrm>
            <a:off x="6928965" y="4780470"/>
            <a:ext cx="1311903" cy="31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</a:rPr>
              <a:t>请输入文本内容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679F3C7-50C2-465B-BFA4-FE6E5F1C983E}"/>
              </a:ext>
            </a:extLst>
          </p:cNvPr>
          <p:cNvSpPr/>
          <p:nvPr/>
        </p:nvSpPr>
        <p:spPr>
          <a:xfrm>
            <a:off x="6928965" y="5096519"/>
            <a:ext cx="1311903" cy="31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</a:rPr>
              <a:t>请输入文本内容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FAD1447-BF9C-493B-A495-B71D51DDBA95}"/>
              </a:ext>
            </a:extLst>
          </p:cNvPr>
          <p:cNvSpPr/>
          <p:nvPr/>
        </p:nvSpPr>
        <p:spPr>
          <a:xfrm>
            <a:off x="6928965" y="5412568"/>
            <a:ext cx="1311903" cy="31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</a:rPr>
              <a:t>请输入文本内容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38A209D-732A-41EB-897D-E25E6C7E8BAD}"/>
              </a:ext>
            </a:extLst>
          </p:cNvPr>
          <p:cNvSpPr/>
          <p:nvPr/>
        </p:nvSpPr>
        <p:spPr>
          <a:xfrm>
            <a:off x="9420705" y="4780470"/>
            <a:ext cx="1311903" cy="31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</a:rPr>
              <a:t>请输入文本内容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AD5E1FC-8A27-4643-AFE7-9422F17A2776}"/>
              </a:ext>
            </a:extLst>
          </p:cNvPr>
          <p:cNvSpPr/>
          <p:nvPr/>
        </p:nvSpPr>
        <p:spPr>
          <a:xfrm>
            <a:off x="9420705" y="5096519"/>
            <a:ext cx="1311903" cy="31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</a:rPr>
              <a:t>请输入文本内容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2174D7A-0C42-45C2-9DAF-E6D94994FA15}"/>
              </a:ext>
            </a:extLst>
          </p:cNvPr>
          <p:cNvSpPr/>
          <p:nvPr/>
        </p:nvSpPr>
        <p:spPr>
          <a:xfrm>
            <a:off x="9420705" y="5412568"/>
            <a:ext cx="1311903" cy="31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</a:rPr>
              <a:t>请输入文本内容</a:t>
            </a:r>
          </a:p>
        </p:txBody>
      </p:sp>
    </p:spTree>
    <p:extLst>
      <p:ext uri="{BB962C8B-B14F-4D97-AF65-F5344CB8AC3E}">
        <p14:creationId xmlns:p14="http://schemas.microsoft.com/office/powerpoint/2010/main" val="627078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2BC0641-CFEE-44B8-9628-7EA6C5D04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FE326F0-0498-4AD7-9884-46B1BD07D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2239460"/>
            <a:ext cx="12193057" cy="377984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B8A149B-5F41-4015-AB50-FCC2D85685D8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2F2F2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FB0107C-4167-415A-A476-5A150B214776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7843E7F-A163-4E2F-8E4E-DF0D0E31B635}"/>
              </a:ext>
            </a:extLst>
          </p:cNvPr>
          <p:cNvSpPr/>
          <p:nvPr/>
        </p:nvSpPr>
        <p:spPr>
          <a:xfrm>
            <a:off x="782320" y="3122313"/>
            <a:ext cx="5313680" cy="336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请输入文本内容，以一段话的形式，进行描述，尽量保证观点传达清晰。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A367324-46E8-490A-B670-A17E7EDBDC88}"/>
              </a:ext>
            </a:extLst>
          </p:cNvPr>
          <p:cNvCxnSpPr/>
          <p:nvPr/>
        </p:nvCxnSpPr>
        <p:spPr>
          <a:xfrm>
            <a:off x="874713" y="2962345"/>
            <a:ext cx="1114107" cy="0"/>
          </a:xfrm>
          <a:prstGeom prst="line">
            <a:avLst/>
          </a:prstGeom>
          <a:ln w="19050">
            <a:solidFill>
              <a:srgbClr val="72F2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96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A83A4F6-389E-4D11-A00D-3FDEE280F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FE0BE84-FCD5-4120-8E9C-066B9A2C9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-195"/>
            <a:ext cx="12193057" cy="451143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B8A149B-5F41-4015-AB50-FCC2D85685D8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72F2F2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FB0107C-4167-415A-A476-5A150B214776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2E20EC1-C68B-4698-942B-B5FAA680C780}"/>
              </a:ext>
            </a:extLst>
          </p:cNvPr>
          <p:cNvSpPr/>
          <p:nvPr/>
        </p:nvSpPr>
        <p:spPr>
          <a:xfrm>
            <a:off x="874713" y="2400300"/>
            <a:ext cx="10442574" cy="1783080"/>
          </a:xfrm>
          <a:prstGeom prst="rect">
            <a:avLst/>
          </a:prstGeom>
          <a:solidFill>
            <a:srgbClr val="72F2F2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3CA114-72C1-4270-8557-124874AA3E15}"/>
              </a:ext>
            </a:extLst>
          </p:cNvPr>
          <p:cNvSpPr/>
          <p:nvPr/>
        </p:nvSpPr>
        <p:spPr>
          <a:xfrm>
            <a:off x="874711" y="2632686"/>
            <a:ext cx="7720649" cy="1318309"/>
          </a:xfrm>
          <a:prstGeom prst="rect">
            <a:avLst/>
          </a:prstGeom>
          <a:solidFill>
            <a:srgbClr val="3FA8BF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192498D-F708-4D8F-BDAF-BD6A86DC210D}"/>
              </a:ext>
            </a:extLst>
          </p:cNvPr>
          <p:cNvSpPr/>
          <p:nvPr/>
        </p:nvSpPr>
        <p:spPr>
          <a:xfrm>
            <a:off x="874711" y="2808337"/>
            <a:ext cx="4146869" cy="967006"/>
          </a:xfrm>
          <a:prstGeom prst="rect">
            <a:avLst/>
          </a:prstGeom>
          <a:solidFill>
            <a:srgbClr val="1B4859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E4163BA-43F8-47C3-9322-65CB61CEABCC}"/>
              </a:ext>
            </a:extLst>
          </p:cNvPr>
          <p:cNvGrpSpPr/>
          <p:nvPr/>
        </p:nvGrpSpPr>
        <p:grpSpPr>
          <a:xfrm>
            <a:off x="1690342" y="3003554"/>
            <a:ext cx="1311903" cy="600164"/>
            <a:chOff x="1083246" y="4273172"/>
            <a:chExt cx="1311903" cy="600164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130EECB-9C5B-4C47-A651-FE8783C5C438}"/>
                </a:ext>
              </a:extLst>
            </p:cNvPr>
            <p:cNvSpPr/>
            <p:nvPr/>
          </p:nvSpPr>
          <p:spPr>
            <a:xfrm>
              <a:off x="1083246" y="4611726"/>
              <a:ext cx="131190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</a:rPr>
                <a:t>请输入文本内容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726FB61-0BE4-47D0-B2A3-A302706C2802}"/>
                </a:ext>
              </a:extLst>
            </p:cNvPr>
            <p:cNvSpPr txBox="1"/>
            <p:nvPr/>
          </p:nvSpPr>
          <p:spPr>
            <a:xfrm>
              <a:off x="1083246" y="4273172"/>
              <a:ext cx="12105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请输入标题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954DD6C-7A53-4980-BE45-40C5C983D3F6}"/>
              </a:ext>
            </a:extLst>
          </p:cNvPr>
          <p:cNvGrpSpPr/>
          <p:nvPr/>
        </p:nvGrpSpPr>
        <p:grpSpPr>
          <a:xfrm>
            <a:off x="6122165" y="3003554"/>
            <a:ext cx="1311903" cy="600164"/>
            <a:chOff x="1083246" y="4273172"/>
            <a:chExt cx="1311903" cy="600164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EDD6029-1685-4A26-8AF4-7DD774CB80FF}"/>
                </a:ext>
              </a:extLst>
            </p:cNvPr>
            <p:cNvSpPr/>
            <p:nvPr/>
          </p:nvSpPr>
          <p:spPr>
            <a:xfrm>
              <a:off x="1083246" y="4611726"/>
              <a:ext cx="131190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</a:rPr>
                <a:t>请输入文本内容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6CA59B6-2CA2-4DD5-B115-0B623CBE9800}"/>
                </a:ext>
              </a:extLst>
            </p:cNvPr>
            <p:cNvSpPr txBox="1"/>
            <p:nvPr/>
          </p:nvSpPr>
          <p:spPr>
            <a:xfrm>
              <a:off x="1083246" y="4273172"/>
              <a:ext cx="12105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请输入标题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EA6CE82-DA6B-4840-AFDE-F264EBBBFA51}"/>
              </a:ext>
            </a:extLst>
          </p:cNvPr>
          <p:cNvGrpSpPr/>
          <p:nvPr/>
        </p:nvGrpSpPr>
        <p:grpSpPr>
          <a:xfrm>
            <a:off x="9258589" y="3003554"/>
            <a:ext cx="1311903" cy="600164"/>
            <a:chOff x="1083246" y="4273172"/>
            <a:chExt cx="1311903" cy="60016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05307B0-A315-49F0-BD0D-9723C14C765F}"/>
                </a:ext>
              </a:extLst>
            </p:cNvPr>
            <p:cNvSpPr/>
            <p:nvPr/>
          </p:nvSpPr>
          <p:spPr>
            <a:xfrm>
              <a:off x="1083246" y="4611726"/>
              <a:ext cx="1311903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100" dirty="0"/>
                <a:t>请输入文本内容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6A3FAFD-6FD3-4231-8BE2-F1853EC0BE40}"/>
                </a:ext>
              </a:extLst>
            </p:cNvPr>
            <p:cNvSpPr txBox="1"/>
            <p:nvPr/>
          </p:nvSpPr>
          <p:spPr>
            <a:xfrm>
              <a:off x="1083246" y="4273172"/>
              <a:ext cx="12105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b="1" dirty="0"/>
                <a:t>请输入标题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03F7C210-6719-475C-9460-CF84C0AAB037}"/>
              </a:ext>
            </a:extLst>
          </p:cNvPr>
          <p:cNvSpPr/>
          <p:nvPr/>
        </p:nvSpPr>
        <p:spPr>
          <a:xfrm>
            <a:off x="943546" y="5177218"/>
            <a:ext cx="2805494" cy="6133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请输入文本内容，以一段话的形式，进行描述，尽量保证观点传达清晰。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C6A7281-4C9F-4FC0-A606-8FEC31CA448B}"/>
              </a:ext>
            </a:extLst>
          </p:cNvPr>
          <p:cNvSpPr/>
          <p:nvPr/>
        </p:nvSpPr>
        <p:spPr>
          <a:xfrm>
            <a:off x="4727669" y="5177218"/>
            <a:ext cx="2805494" cy="6133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请输入文本内容，以一段话的形式，进行描述，尽量保证观点传达清晰。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A8330EB-C5AB-46BF-9C09-6428ECC093C3}"/>
              </a:ext>
            </a:extLst>
          </p:cNvPr>
          <p:cNvSpPr/>
          <p:nvPr/>
        </p:nvSpPr>
        <p:spPr>
          <a:xfrm>
            <a:off x="8511793" y="5177218"/>
            <a:ext cx="2805494" cy="6133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请输入文本内容，以一段话的形式，进行描述，尽量保证观点传达清晰。</a:t>
            </a: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1801AD97-6D4A-4589-8BA2-6AF09B9CA584}"/>
              </a:ext>
            </a:extLst>
          </p:cNvPr>
          <p:cNvCxnSpPr>
            <a:cxnSpLocks/>
          </p:cNvCxnSpPr>
          <p:nvPr/>
        </p:nvCxnSpPr>
        <p:spPr>
          <a:xfrm>
            <a:off x="2270760" y="3665220"/>
            <a:ext cx="0" cy="156988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69A353B1-4053-4E18-827F-1EAD27F203EA}"/>
              </a:ext>
            </a:extLst>
          </p:cNvPr>
          <p:cNvCxnSpPr>
            <a:cxnSpLocks/>
          </p:cNvCxnSpPr>
          <p:nvPr/>
        </p:nvCxnSpPr>
        <p:spPr>
          <a:xfrm>
            <a:off x="6705600" y="3665220"/>
            <a:ext cx="0" cy="156988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3DE829BE-4B6B-4D2E-9F64-73CECB8A762F}"/>
              </a:ext>
            </a:extLst>
          </p:cNvPr>
          <p:cNvCxnSpPr>
            <a:cxnSpLocks/>
          </p:cNvCxnSpPr>
          <p:nvPr/>
        </p:nvCxnSpPr>
        <p:spPr>
          <a:xfrm>
            <a:off x="9845040" y="3665220"/>
            <a:ext cx="0" cy="156988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943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C9113F7B-0E4F-4F90-9AEF-46F770D20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3BD4080-4A04-4A1C-989F-AD5334DE7578}"/>
              </a:ext>
            </a:extLst>
          </p:cNvPr>
          <p:cNvSpPr txBox="1"/>
          <p:nvPr/>
        </p:nvSpPr>
        <p:spPr>
          <a:xfrm>
            <a:off x="5542002" y="231838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感谢观看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19DE31-2EAF-43D5-A3F8-4369C2049DF3}"/>
              </a:ext>
            </a:extLst>
          </p:cNvPr>
          <p:cNvSpPr txBox="1"/>
          <p:nvPr/>
        </p:nvSpPr>
        <p:spPr>
          <a:xfrm>
            <a:off x="4180187" y="2774851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72F2F2"/>
                </a:solidFill>
              </a:rPr>
              <a:t>THANK YOU</a:t>
            </a:r>
            <a:endParaRPr lang="zh-CN" altLang="en-US" sz="4800" b="1" dirty="0">
              <a:solidFill>
                <a:srgbClr val="72F2F2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74F6D0E-42BB-4B89-882F-5B109026EA4F}"/>
              </a:ext>
            </a:extLst>
          </p:cNvPr>
          <p:cNvSpPr/>
          <p:nvPr/>
        </p:nvSpPr>
        <p:spPr>
          <a:xfrm>
            <a:off x="4965498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66F3BE0-3C60-4E03-8BFC-71074EED07B0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0978818"/>
      </p:ext>
    </p:extLst>
  </p:cSld>
  <p:clrMapOvr>
    <a:masterClrMapping/>
  </p:clrMapOvr>
</p:sld>
</file>

<file path=ppt/theme/theme1.xml><?xml version="1.0" encoding="utf-8"?>
<a:theme xmlns:a="http://schemas.openxmlformats.org/drawingml/2006/main" name="科技风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270</Words>
  <Application>Microsoft Office PowerPoint</Application>
  <PresentationFormat>宽屏</PresentationFormat>
  <Paragraphs>60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Arial</vt:lpstr>
      <vt:lpstr>Segoe UI Light</vt:lpstr>
      <vt:lpstr>科技风主题​​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云蛟 邵</dc:creator>
  <cp:lastModifiedBy>邵 云蛟</cp:lastModifiedBy>
  <cp:revision>30</cp:revision>
  <dcterms:created xsi:type="dcterms:W3CDTF">2019-05-05T12:57:03Z</dcterms:created>
  <dcterms:modified xsi:type="dcterms:W3CDTF">2019-05-24T08:14:19Z</dcterms:modified>
</cp:coreProperties>
</file>

<file path=docProps/thumbnail.jpeg>
</file>